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Lst>
  <p:sldIdLst>
    <p:sldId id="256" r:id="rId6"/>
    <p:sldId id="257" r:id="rId7"/>
    <p:sldId id="306" r:id="rId8"/>
    <p:sldId id="259" r:id="rId9"/>
    <p:sldId id="261" r:id="rId10"/>
    <p:sldId id="263" r:id="rId11"/>
    <p:sldId id="262" r:id="rId12"/>
    <p:sldId id="285" r:id="rId13"/>
    <p:sldId id="301" r:id="rId14"/>
    <p:sldId id="289" r:id="rId15"/>
    <p:sldId id="286" r:id="rId16"/>
    <p:sldId id="287" r:id="rId17"/>
    <p:sldId id="270" r:id="rId18"/>
    <p:sldId id="298" r:id="rId19"/>
    <p:sldId id="299" r:id="rId20"/>
    <p:sldId id="300" r:id="rId21"/>
    <p:sldId id="294" r:id="rId22"/>
    <p:sldId id="295" r:id="rId23"/>
    <p:sldId id="296" r:id="rId24"/>
    <p:sldId id="297" r:id="rId25"/>
    <p:sldId id="304" r:id="rId26"/>
    <p:sldId id="266" r:id="rId27"/>
    <p:sldId id="267" r:id="rId28"/>
    <p:sldId id="307" r:id="rId29"/>
    <p:sldId id="308" r:id="rId30"/>
    <p:sldId id="302" r:id="rId31"/>
    <p:sldId id="303" r:id="rId32"/>
    <p:sldId id="272" r:id="rId33"/>
    <p:sldId id="290" r:id="rId34"/>
    <p:sldId id="291" r:id="rId35"/>
    <p:sldId id="292" r:id="rId36"/>
    <p:sldId id="293" r:id="rId37"/>
    <p:sldId id="283" r:id="rId38"/>
    <p:sldId id="284" r:id="rId39"/>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iti Singh" userId="267708ab95407251" providerId="LiveId" clId="{26D64B69-DE12-4E0A-8B46-08C7F8C2079D}"/>
    <pc:docChg chg="undo redo custSel addSld delSld modSld sldOrd">
      <pc:chgData name="Aditi Singh" userId="267708ab95407251" providerId="LiveId" clId="{26D64B69-DE12-4E0A-8B46-08C7F8C2079D}" dt="2021-12-12T10:26:18.615" v="3407" actId="20577"/>
      <pc:docMkLst>
        <pc:docMk/>
      </pc:docMkLst>
      <pc:sldChg chg="addSp delSp modSp mod">
        <pc:chgData name="Aditi Singh" userId="267708ab95407251" providerId="LiveId" clId="{26D64B69-DE12-4E0A-8B46-08C7F8C2079D}" dt="2021-12-09T18:06:13.199" v="1225" actId="122"/>
        <pc:sldMkLst>
          <pc:docMk/>
          <pc:sldMk cId="0" sldId="257"/>
        </pc:sldMkLst>
        <pc:spChg chg="add mod">
          <ac:chgData name="Aditi Singh" userId="267708ab95407251" providerId="LiveId" clId="{26D64B69-DE12-4E0A-8B46-08C7F8C2079D}" dt="2021-12-09T18:04:53.040" v="1213"/>
          <ac:spMkLst>
            <pc:docMk/>
            <pc:sldMk cId="0" sldId="257"/>
            <ac:spMk id="7" creationId="{38BEF479-2CED-48A5-8002-35997ECBE081}"/>
          </ac:spMkLst>
        </pc:spChg>
        <pc:spChg chg="add mod">
          <ac:chgData name="Aditi Singh" userId="267708ab95407251" providerId="LiveId" clId="{26D64B69-DE12-4E0A-8B46-08C7F8C2079D}" dt="2021-12-09T18:05:18.299" v="1218"/>
          <ac:spMkLst>
            <pc:docMk/>
            <pc:sldMk cId="0" sldId="257"/>
            <ac:spMk id="9" creationId="{E8D77779-D56C-48B0-B1FB-80DE9A98555D}"/>
          </ac:spMkLst>
        </pc:spChg>
        <pc:spChg chg="add mod">
          <ac:chgData name="Aditi Singh" userId="267708ab95407251" providerId="LiveId" clId="{26D64B69-DE12-4E0A-8B46-08C7F8C2079D}" dt="2021-12-09T18:05:21.756" v="1219"/>
          <ac:spMkLst>
            <pc:docMk/>
            <pc:sldMk cId="0" sldId="257"/>
            <ac:spMk id="11" creationId="{C49250EC-1AC5-4CD6-B1C1-4B295F09F167}"/>
          </ac:spMkLst>
        </pc:spChg>
        <pc:spChg chg="mod">
          <ac:chgData name="Aditi Singh" userId="267708ab95407251" providerId="LiveId" clId="{26D64B69-DE12-4E0A-8B46-08C7F8C2079D}" dt="2021-12-09T18:06:09.869" v="1224" actId="122"/>
          <ac:spMkLst>
            <pc:docMk/>
            <pc:sldMk cId="0" sldId="257"/>
            <ac:spMk id="191" creationId="{00000000-0000-0000-0000-000000000000}"/>
          </ac:spMkLst>
        </pc:spChg>
        <pc:spChg chg="mod">
          <ac:chgData name="Aditi Singh" userId="267708ab95407251" providerId="LiveId" clId="{26D64B69-DE12-4E0A-8B46-08C7F8C2079D}" dt="2021-12-09T18:05:04.201" v="1217" actId="113"/>
          <ac:spMkLst>
            <pc:docMk/>
            <pc:sldMk cId="0" sldId="257"/>
            <ac:spMk id="192" creationId="{00000000-0000-0000-0000-000000000000}"/>
          </ac:spMkLst>
        </pc:spChg>
        <pc:spChg chg="mod">
          <ac:chgData name="Aditi Singh" userId="267708ab95407251" providerId="LiveId" clId="{26D64B69-DE12-4E0A-8B46-08C7F8C2079D}" dt="2021-12-09T18:06:13.199" v="1225" actId="122"/>
          <ac:spMkLst>
            <pc:docMk/>
            <pc:sldMk cId="0" sldId="257"/>
            <ac:spMk id="193" creationId="{00000000-0000-0000-0000-000000000000}"/>
          </ac:spMkLst>
        </pc:spChg>
        <pc:graphicFrameChg chg="add del mod modGraphic">
          <ac:chgData name="Aditi Singh" userId="267708ab95407251" providerId="LiveId" clId="{26D64B69-DE12-4E0A-8B46-08C7F8C2079D}" dt="2021-12-09T18:02:56.747" v="1189"/>
          <ac:graphicFrameMkLst>
            <pc:docMk/>
            <pc:sldMk cId="0" sldId="257"/>
            <ac:graphicFrameMk id="2" creationId="{B9783813-711F-481A-90D8-4BB50170A78E}"/>
          </ac:graphicFrameMkLst>
        </pc:graphicFrameChg>
      </pc:sldChg>
      <pc:sldChg chg="del">
        <pc:chgData name="Aditi Singh" userId="267708ab95407251" providerId="LiveId" clId="{26D64B69-DE12-4E0A-8B46-08C7F8C2079D}" dt="2021-12-09T18:06:18.116" v="1226" actId="47"/>
        <pc:sldMkLst>
          <pc:docMk/>
          <pc:sldMk cId="0" sldId="258"/>
        </pc:sldMkLst>
      </pc:sldChg>
      <pc:sldChg chg="modSp mod">
        <pc:chgData name="Aditi Singh" userId="267708ab95407251" providerId="LiveId" clId="{26D64B69-DE12-4E0A-8B46-08C7F8C2079D}" dt="2021-12-09T14:28:02.885" v="0" actId="123"/>
        <pc:sldMkLst>
          <pc:docMk/>
          <pc:sldMk cId="0" sldId="259"/>
        </pc:sldMkLst>
        <pc:spChg chg="mod">
          <ac:chgData name="Aditi Singh" userId="267708ab95407251" providerId="LiveId" clId="{26D64B69-DE12-4E0A-8B46-08C7F8C2079D}" dt="2021-12-09T14:28:02.885" v="0" actId="123"/>
          <ac:spMkLst>
            <pc:docMk/>
            <pc:sldMk cId="0" sldId="259"/>
            <ac:spMk id="4" creationId="{8DE0DDE4-F2EE-4999-B573-34847E837411}"/>
          </ac:spMkLst>
        </pc:spChg>
      </pc:sldChg>
      <pc:sldChg chg="modSp mod ord">
        <pc:chgData name="Aditi Singh" userId="267708ab95407251" providerId="LiveId" clId="{26D64B69-DE12-4E0A-8B46-08C7F8C2079D}" dt="2021-12-09T18:09:41.637" v="1348" actId="12"/>
        <pc:sldMkLst>
          <pc:docMk/>
          <pc:sldMk cId="0" sldId="261"/>
        </pc:sldMkLst>
        <pc:spChg chg="mod">
          <ac:chgData name="Aditi Singh" userId="267708ab95407251" providerId="LiveId" clId="{26D64B69-DE12-4E0A-8B46-08C7F8C2079D}" dt="2021-12-09T18:09:41.637" v="1348" actId="12"/>
          <ac:spMkLst>
            <pc:docMk/>
            <pc:sldMk cId="0" sldId="261"/>
            <ac:spMk id="4" creationId="{0D808754-6A15-4645-9DCD-7F1D44533781}"/>
          </ac:spMkLst>
        </pc:spChg>
      </pc:sldChg>
      <pc:sldChg chg="modSp mod">
        <pc:chgData name="Aditi Singh" userId="267708ab95407251" providerId="LiveId" clId="{26D64B69-DE12-4E0A-8B46-08C7F8C2079D}" dt="2021-12-09T19:44:28.562" v="2133" actId="14100"/>
        <pc:sldMkLst>
          <pc:docMk/>
          <pc:sldMk cId="0" sldId="262"/>
        </pc:sldMkLst>
        <pc:spChg chg="mod">
          <ac:chgData name="Aditi Singh" userId="267708ab95407251" providerId="LiveId" clId="{26D64B69-DE12-4E0A-8B46-08C7F8C2079D}" dt="2021-12-09T19:44:28.562" v="2133" actId="14100"/>
          <ac:spMkLst>
            <pc:docMk/>
            <pc:sldMk cId="0" sldId="262"/>
            <ac:spMk id="5" creationId="{84E253C2-40CB-4CDA-9324-EB2F5264D305}"/>
          </ac:spMkLst>
        </pc:spChg>
      </pc:sldChg>
      <pc:sldChg chg="modSp mod">
        <pc:chgData name="Aditi Singh" userId="267708ab95407251" providerId="LiveId" clId="{26D64B69-DE12-4E0A-8B46-08C7F8C2079D}" dt="2021-12-09T18:08:26.921" v="1342" actId="1076"/>
        <pc:sldMkLst>
          <pc:docMk/>
          <pc:sldMk cId="0" sldId="263"/>
        </pc:sldMkLst>
        <pc:spChg chg="mod">
          <ac:chgData name="Aditi Singh" userId="267708ab95407251" providerId="LiveId" clId="{26D64B69-DE12-4E0A-8B46-08C7F8C2079D}" dt="2021-12-09T18:08:26.921" v="1342" actId="1076"/>
          <ac:spMkLst>
            <pc:docMk/>
            <pc:sldMk cId="0" sldId="263"/>
            <ac:spMk id="2" creationId="{7A7DA3DE-10E0-48BA-A6B4-BFDF79DE3068}"/>
          </ac:spMkLst>
        </pc:spChg>
      </pc:sldChg>
      <pc:sldChg chg="modSp mod">
        <pc:chgData name="Aditi Singh" userId="267708ab95407251" providerId="LiveId" clId="{26D64B69-DE12-4E0A-8B46-08C7F8C2079D}" dt="2021-12-12T09:27:25.306" v="3223" actId="20577"/>
        <pc:sldMkLst>
          <pc:docMk/>
          <pc:sldMk cId="0" sldId="266"/>
        </pc:sldMkLst>
        <pc:spChg chg="mod">
          <ac:chgData name="Aditi Singh" userId="267708ab95407251" providerId="LiveId" clId="{26D64B69-DE12-4E0A-8B46-08C7F8C2079D}" dt="2021-12-12T09:27:18.824" v="3209" actId="20577"/>
          <ac:spMkLst>
            <pc:docMk/>
            <pc:sldMk cId="0" sldId="266"/>
            <ac:spMk id="4" creationId="{8147CE6A-E62E-48B8-969B-DE49D2BFE401}"/>
          </ac:spMkLst>
        </pc:spChg>
        <pc:spChg chg="mod">
          <ac:chgData name="Aditi Singh" userId="267708ab95407251" providerId="LiveId" clId="{26D64B69-DE12-4E0A-8B46-08C7F8C2079D}" dt="2021-12-12T09:27:25.306" v="3223" actId="20577"/>
          <ac:spMkLst>
            <pc:docMk/>
            <pc:sldMk cId="0" sldId="266"/>
            <ac:spMk id="6" creationId="{F39BD21E-8F35-43E9-88B2-9C7B8E55C485}"/>
          </ac:spMkLst>
        </pc:spChg>
      </pc:sldChg>
      <pc:sldChg chg="addSp delSp modSp mod">
        <pc:chgData name="Aditi Singh" userId="267708ab95407251" providerId="LiveId" clId="{26D64B69-DE12-4E0A-8B46-08C7F8C2079D}" dt="2021-12-12T10:26:18.615" v="3407" actId="20577"/>
        <pc:sldMkLst>
          <pc:docMk/>
          <pc:sldMk cId="0" sldId="267"/>
        </pc:sldMkLst>
        <pc:spChg chg="del">
          <ac:chgData name="Aditi Singh" userId="267708ab95407251" providerId="LiveId" clId="{26D64B69-DE12-4E0A-8B46-08C7F8C2079D}" dt="2021-12-09T17:30:08.745" v="710" actId="478"/>
          <ac:spMkLst>
            <pc:docMk/>
            <pc:sldMk cId="0" sldId="267"/>
            <ac:spMk id="3" creationId="{BE50A436-F33A-4472-B431-6FE090019178}"/>
          </ac:spMkLst>
        </pc:spChg>
        <pc:spChg chg="add del mod">
          <ac:chgData name="Aditi Singh" userId="267708ab95407251" providerId="LiveId" clId="{26D64B69-DE12-4E0A-8B46-08C7F8C2079D}" dt="2021-12-09T17:30:38.088" v="713" actId="478"/>
          <ac:spMkLst>
            <pc:docMk/>
            <pc:sldMk cId="0" sldId="267"/>
            <ac:spMk id="5" creationId="{6F1BA9FF-11FC-488E-8AA8-C3EF7DFDDF89}"/>
          </ac:spMkLst>
        </pc:spChg>
        <pc:spChg chg="add del mod">
          <ac:chgData name="Aditi Singh" userId="267708ab95407251" providerId="LiveId" clId="{26D64B69-DE12-4E0A-8B46-08C7F8C2079D}" dt="2021-12-09T17:32:34.287" v="726" actId="478"/>
          <ac:spMkLst>
            <pc:docMk/>
            <pc:sldMk cId="0" sldId="267"/>
            <ac:spMk id="7" creationId="{12C341FA-A8AD-4E9C-B43E-58F6F5255FB0}"/>
          </ac:spMkLst>
        </pc:spChg>
        <pc:spChg chg="add mod">
          <ac:chgData name="Aditi Singh" userId="267708ab95407251" providerId="LiveId" clId="{26D64B69-DE12-4E0A-8B46-08C7F8C2079D}" dt="2021-12-12T10:23:51.946" v="3366" actId="20577"/>
          <ac:spMkLst>
            <pc:docMk/>
            <pc:sldMk cId="0" sldId="267"/>
            <ac:spMk id="9" creationId="{622C8F67-8102-4AED-94E8-F2707315011D}"/>
          </ac:spMkLst>
        </pc:spChg>
        <pc:spChg chg="add mod">
          <ac:chgData name="Aditi Singh" userId="267708ab95407251" providerId="LiveId" clId="{26D64B69-DE12-4E0A-8B46-08C7F8C2079D}" dt="2021-12-12T10:26:18.615" v="3407" actId="20577"/>
          <ac:spMkLst>
            <pc:docMk/>
            <pc:sldMk cId="0" sldId="267"/>
            <ac:spMk id="11" creationId="{3E894A06-0D08-4428-89DD-617E84DD2DE9}"/>
          </ac:spMkLst>
        </pc:spChg>
      </pc:sldChg>
      <pc:sldChg chg="addSp delSp modSp mod">
        <pc:chgData name="Aditi Singh" userId="267708ab95407251" providerId="LiveId" clId="{26D64B69-DE12-4E0A-8B46-08C7F8C2079D}" dt="2021-12-09T16:32:17.011" v="273" actId="14100"/>
        <pc:sldMkLst>
          <pc:docMk/>
          <pc:sldMk cId="0" sldId="270"/>
        </pc:sldMkLst>
        <pc:spChg chg="mod">
          <ac:chgData name="Aditi Singh" userId="267708ab95407251" providerId="LiveId" clId="{26D64B69-DE12-4E0A-8B46-08C7F8C2079D}" dt="2021-12-09T16:32:07.784" v="271" actId="1076"/>
          <ac:spMkLst>
            <pc:docMk/>
            <pc:sldMk cId="0" sldId="270"/>
            <ac:spMk id="212" creationId="{00000000-0000-0000-0000-000000000000}"/>
          </ac:spMkLst>
        </pc:spChg>
        <pc:picChg chg="del">
          <ac:chgData name="Aditi Singh" userId="267708ab95407251" providerId="LiveId" clId="{26D64B69-DE12-4E0A-8B46-08C7F8C2079D}" dt="2021-12-09T16:31:45.317" v="267" actId="478"/>
          <ac:picMkLst>
            <pc:docMk/>
            <pc:sldMk cId="0" sldId="270"/>
            <ac:picMk id="3" creationId="{D3137E93-9581-41EA-825C-EC253C07C72E}"/>
          </ac:picMkLst>
        </pc:picChg>
        <pc:picChg chg="add del mod">
          <ac:chgData name="Aditi Singh" userId="267708ab95407251" providerId="LiveId" clId="{26D64B69-DE12-4E0A-8B46-08C7F8C2079D}" dt="2021-12-09T16:30:00.113" v="265" actId="478"/>
          <ac:picMkLst>
            <pc:docMk/>
            <pc:sldMk cId="0" sldId="270"/>
            <ac:picMk id="4" creationId="{DD37E201-79B9-45F3-ADE8-0A500A8E0F5B}"/>
          </ac:picMkLst>
        </pc:picChg>
        <pc:picChg chg="add mod">
          <ac:chgData name="Aditi Singh" userId="267708ab95407251" providerId="LiveId" clId="{26D64B69-DE12-4E0A-8B46-08C7F8C2079D}" dt="2021-12-09T16:32:17.011" v="273" actId="14100"/>
          <ac:picMkLst>
            <pc:docMk/>
            <pc:sldMk cId="0" sldId="270"/>
            <ac:picMk id="6" creationId="{F986BD26-7D33-41EB-A7AD-5D8F495ABED3}"/>
          </ac:picMkLst>
        </pc:picChg>
      </pc:sldChg>
      <pc:sldChg chg="addSp delSp modSp mod">
        <pc:chgData name="Aditi Singh" userId="267708ab95407251" providerId="LiveId" clId="{26D64B69-DE12-4E0A-8B46-08C7F8C2079D}" dt="2021-12-12T09:33:49.698" v="3349" actId="20577"/>
        <pc:sldMkLst>
          <pc:docMk/>
          <pc:sldMk cId="0" sldId="272"/>
        </pc:sldMkLst>
        <pc:spChg chg="mod">
          <ac:chgData name="Aditi Singh" userId="267708ab95407251" providerId="LiveId" clId="{26D64B69-DE12-4E0A-8B46-08C7F8C2079D}" dt="2021-12-12T09:33:49.698" v="3349" actId="20577"/>
          <ac:spMkLst>
            <pc:docMk/>
            <pc:sldMk cId="0" sldId="272"/>
            <ac:spMk id="3" creationId="{6C07075C-E5FD-4602-83E0-699F99B25375}"/>
          </ac:spMkLst>
        </pc:spChg>
        <pc:spChg chg="add del mod">
          <ac:chgData name="Aditi Singh" userId="267708ab95407251" providerId="LiveId" clId="{26D64B69-DE12-4E0A-8B46-08C7F8C2079D}" dt="2021-12-12T09:24:14.711" v="3119" actId="478"/>
          <ac:spMkLst>
            <pc:docMk/>
            <pc:sldMk cId="0" sldId="272"/>
            <ac:spMk id="4" creationId="{6431EEA4-906A-49E6-A369-377A93A0DACF}"/>
          </ac:spMkLst>
        </pc:spChg>
        <pc:spChg chg="add">
          <ac:chgData name="Aditi Singh" userId="267708ab95407251" providerId="LiveId" clId="{26D64B69-DE12-4E0A-8B46-08C7F8C2079D}" dt="2021-12-12T09:23:53.939" v="3114"/>
          <ac:spMkLst>
            <pc:docMk/>
            <pc:sldMk cId="0" sldId="272"/>
            <ac:spMk id="5" creationId="{D29BC02F-F501-403E-8446-06EDA12A5FB7}"/>
          </ac:spMkLst>
        </pc:spChg>
        <pc:spChg chg="add">
          <ac:chgData name="Aditi Singh" userId="267708ab95407251" providerId="LiveId" clId="{26D64B69-DE12-4E0A-8B46-08C7F8C2079D}" dt="2021-12-12T09:23:53.939" v="3114"/>
          <ac:spMkLst>
            <pc:docMk/>
            <pc:sldMk cId="0" sldId="272"/>
            <ac:spMk id="6" creationId="{26539E6F-4147-4AC7-B5C9-97DEAC3EA4A4}"/>
          </ac:spMkLst>
        </pc:spChg>
        <pc:spChg chg="add del mod">
          <ac:chgData name="Aditi Singh" userId="267708ab95407251" providerId="LiveId" clId="{26D64B69-DE12-4E0A-8B46-08C7F8C2079D}" dt="2021-12-12T09:23:59.459" v="3116"/>
          <ac:spMkLst>
            <pc:docMk/>
            <pc:sldMk cId="0" sldId="272"/>
            <ac:spMk id="7" creationId="{98EA36FE-1088-4050-8CA3-E283FEB2BDDB}"/>
          </ac:spMkLst>
        </pc:spChg>
        <pc:spChg chg="add del mod">
          <ac:chgData name="Aditi Singh" userId="267708ab95407251" providerId="LiveId" clId="{26D64B69-DE12-4E0A-8B46-08C7F8C2079D}" dt="2021-12-12T09:23:59.459" v="3116"/>
          <ac:spMkLst>
            <pc:docMk/>
            <pc:sldMk cId="0" sldId="272"/>
            <ac:spMk id="8" creationId="{FE0111F4-3D97-4A8F-A8B9-ECC40ABE2355}"/>
          </ac:spMkLst>
        </pc:spChg>
        <pc:spChg chg="add del mod">
          <ac:chgData name="Aditi Singh" userId="267708ab95407251" providerId="LiveId" clId="{26D64B69-DE12-4E0A-8B46-08C7F8C2079D}" dt="2021-12-12T09:23:59.459" v="3116"/>
          <ac:spMkLst>
            <pc:docMk/>
            <pc:sldMk cId="0" sldId="272"/>
            <ac:spMk id="9" creationId="{13FEBC14-13A9-4BF8-A0AB-8F2BF395AEC5}"/>
          </ac:spMkLst>
        </pc:spChg>
      </pc:sldChg>
      <pc:sldChg chg="modSp mod">
        <pc:chgData name="Aditi Singh" userId="267708ab95407251" providerId="LiveId" clId="{26D64B69-DE12-4E0A-8B46-08C7F8C2079D}" dt="2021-12-09T18:08:44.292" v="1344" actId="14100"/>
        <pc:sldMkLst>
          <pc:docMk/>
          <pc:sldMk cId="821944422" sldId="285"/>
        </pc:sldMkLst>
        <pc:spChg chg="mod">
          <ac:chgData name="Aditi Singh" userId="267708ab95407251" providerId="LiveId" clId="{26D64B69-DE12-4E0A-8B46-08C7F8C2079D}" dt="2021-12-09T18:08:44.292" v="1344" actId="14100"/>
          <ac:spMkLst>
            <pc:docMk/>
            <pc:sldMk cId="821944422" sldId="285"/>
            <ac:spMk id="5" creationId="{E95C46B5-D238-43B2-9D4B-6CA10C45B6DD}"/>
          </ac:spMkLst>
        </pc:spChg>
      </pc:sldChg>
      <pc:sldChg chg="modSp mod">
        <pc:chgData name="Aditi Singh" userId="267708ab95407251" providerId="LiveId" clId="{26D64B69-DE12-4E0A-8B46-08C7F8C2079D}" dt="2021-12-11T10:08:25.969" v="2907" actId="313"/>
        <pc:sldMkLst>
          <pc:docMk/>
          <pc:sldMk cId="2610539304" sldId="290"/>
        </pc:sldMkLst>
        <pc:spChg chg="mod">
          <ac:chgData name="Aditi Singh" userId="267708ab95407251" providerId="LiveId" clId="{26D64B69-DE12-4E0A-8B46-08C7F8C2079D}" dt="2021-12-11T10:08:25.969" v="2907" actId="313"/>
          <ac:spMkLst>
            <pc:docMk/>
            <pc:sldMk cId="2610539304" sldId="290"/>
            <ac:spMk id="3" creationId="{96179E27-F5A6-488F-BD0D-AD00A31D4156}"/>
          </ac:spMkLst>
        </pc:spChg>
      </pc:sldChg>
      <pc:sldChg chg="addSp delSp modSp mod">
        <pc:chgData name="Aditi Singh" userId="267708ab95407251" providerId="LiveId" clId="{26D64B69-DE12-4E0A-8B46-08C7F8C2079D}" dt="2021-12-12T08:29:30.533" v="2986" actId="14100"/>
        <pc:sldMkLst>
          <pc:docMk/>
          <pc:sldMk cId="2147985386" sldId="294"/>
        </pc:sldMkLst>
        <pc:picChg chg="add del mod">
          <ac:chgData name="Aditi Singh" userId="267708ab95407251" providerId="LiveId" clId="{26D64B69-DE12-4E0A-8B46-08C7F8C2079D}" dt="2021-12-12T08:29:25.733" v="2983" actId="478"/>
          <ac:picMkLst>
            <pc:docMk/>
            <pc:sldMk cId="2147985386" sldId="294"/>
            <ac:picMk id="3" creationId="{29D1306B-2D9E-4DD0-809A-D9151AFA46B6}"/>
          </ac:picMkLst>
        </pc:picChg>
        <pc:picChg chg="add mod">
          <ac:chgData name="Aditi Singh" userId="267708ab95407251" providerId="LiveId" clId="{26D64B69-DE12-4E0A-8B46-08C7F8C2079D}" dt="2021-12-12T08:29:30.533" v="2986" actId="14100"/>
          <ac:picMkLst>
            <pc:docMk/>
            <pc:sldMk cId="2147985386" sldId="294"/>
            <ac:picMk id="6" creationId="{38FC01D9-23AB-430A-92FF-F127CC78028F}"/>
          </ac:picMkLst>
        </pc:picChg>
        <pc:picChg chg="del">
          <ac:chgData name="Aditi Singh" userId="267708ab95407251" providerId="LiveId" clId="{26D64B69-DE12-4E0A-8B46-08C7F8C2079D}" dt="2021-12-12T08:27:40.700" v="2980" actId="478"/>
          <ac:picMkLst>
            <pc:docMk/>
            <pc:sldMk cId="2147985386" sldId="294"/>
            <ac:picMk id="8" creationId="{E2906BB0-44D1-412A-95F7-CC125BD413DE}"/>
          </ac:picMkLst>
        </pc:picChg>
      </pc:sldChg>
      <pc:sldChg chg="addSp delSp modSp mod">
        <pc:chgData name="Aditi Singh" userId="267708ab95407251" providerId="LiveId" clId="{26D64B69-DE12-4E0A-8B46-08C7F8C2079D}" dt="2021-12-09T20:21:08.956" v="2528" actId="1076"/>
        <pc:sldMkLst>
          <pc:docMk/>
          <pc:sldMk cId="805885290" sldId="298"/>
        </pc:sldMkLst>
        <pc:picChg chg="add mod">
          <ac:chgData name="Aditi Singh" userId="267708ab95407251" providerId="LiveId" clId="{26D64B69-DE12-4E0A-8B46-08C7F8C2079D}" dt="2021-12-09T20:21:08.956" v="2528" actId="1076"/>
          <ac:picMkLst>
            <pc:docMk/>
            <pc:sldMk cId="805885290" sldId="298"/>
            <ac:picMk id="3" creationId="{7851FFB0-EB42-430C-BEE7-DDBF405FB68D}"/>
          </ac:picMkLst>
        </pc:picChg>
        <pc:picChg chg="del">
          <ac:chgData name="Aditi Singh" userId="267708ab95407251" providerId="LiveId" clId="{26D64B69-DE12-4E0A-8B46-08C7F8C2079D}" dt="2021-12-09T20:18:58.541" v="2522" actId="478"/>
          <ac:picMkLst>
            <pc:docMk/>
            <pc:sldMk cId="805885290" sldId="298"/>
            <ac:picMk id="6" creationId="{78D772E0-07A6-45F2-8DE3-B2B428B79BEA}"/>
          </ac:picMkLst>
        </pc:picChg>
      </pc:sldChg>
      <pc:sldChg chg="addSp delSp modSp mod">
        <pc:chgData name="Aditi Singh" userId="267708ab95407251" providerId="LiveId" clId="{26D64B69-DE12-4E0A-8B46-08C7F8C2079D}" dt="2021-12-09T15:03:49.467" v="263" actId="14100"/>
        <pc:sldMkLst>
          <pc:docMk/>
          <pc:sldMk cId="1277449892" sldId="300"/>
        </pc:sldMkLst>
        <pc:picChg chg="del">
          <ac:chgData name="Aditi Singh" userId="267708ab95407251" providerId="LiveId" clId="{26D64B69-DE12-4E0A-8B46-08C7F8C2079D}" dt="2021-12-09T15:03:30.698" v="258" actId="478"/>
          <ac:picMkLst>
            <pc:docMk/>
            <pc:sldMk cId="1277449892" sldId="300"/>
            <ac:picMk id="3" creationId="{F959B2B2-4407-4605-9F4C-AE814B5843EF}"/>
          </ac:picMkLst>
        </pc:picChg>
        <pc:picChg chg="add mod">
          <ac:chgData name="Aditi Singh" userId="267708ab95407251" providerId="LiveId" clId="{26D64B69-DE12-4E0A-8B46-08C7F8C2079D}" dt="2021-12-09T15:03:49.467" v="263" actId="14100"/>
          <ac:picMkLst>
            <pc:docMk/>
            <pc:sldMk cId="1277449892" sldId="300"/>
            <ac:picMk id="4" creationId="{3A027CD7-B005-47F5-9835-CA932A0881CC}"/>
          </ac:picMkLst>
        </pc:picChg>
      </pc:sldChg>
      <pc:sldChg chg="addSp delSp modSp mod">
        <pc:chgData name="Aditi Singh" userId="267708ab95407251" providerId="LiveId" clId="{26D64B69-DE12-4E0A-8B46-08C7F8C2079D}" dt="2021-12-09T20:27:26.148" v="2709" actId="14100"/>
        <pc:sldMkLst>
          <pc:docMk/>
          <pc:sldMk cId="3725312051" sldId="301"/>
        </pc:sldMkLst>
        <pc:spChg chg="add del mod">
          <ac:chgData name="Aditi Singh" userId="267708ab95407251" providerId="LiveId" clId="{26D64B69-DE12-4E0A-8B46-08C7F8C2079D}" dt="2021-12-09T14:36:37.727" v="141" actId="478"/>
          <ac:spMkLst>
            <pc:docMk/>
            <pc:sldMk cId="3725312051" sldId="301"/>
            <ac:spMk id="2" creationId="{FD78A664-34D3-4C6F-B839-70B63981D859}"/>
          </ac:spMkLst>
        </pc:spChg>
        <pc:spChg chg="mod">
          <ac:chgData name="Aditi Singh" userId="267708ab95407251" providerId="LiveId" clId="{26D64B69-DE12-4E0A-8B46-08C7F8C2079D}" dt="2021-12-09T14:36:48.594" v="143" actId="20577"/>
          <ac:spMkLst>
            <pc:docMk/>
            <pc:sldMk cId="3725312051" sldId="301"/>
            <ac:spMk id="6" creationId="{D08415DA-3EA8-4F20-9BA7-799A7F6F6DC0}"/>
          </ac:spMkLst>
        </pc:spChg>
        <pc:spChg chg="add del mod">
          <ac:chgData name="Aditi Singh" userId="267708ab95407251" providerId="LiveId" clId="{26D64B69-DE12-4E0A-8B46-08C7F8C2079D}" dt="2021-12-09T20:27:17.088" v="2707" actId="478"/>
          <ac:spMkLst>
            <pc:docMk/>
            <pc:sldMk cId="3725312051" sldId="301"/>
            <ac:spMk id="7" creationId="{0918A4AE-B29B-49C7-9C49-902FFFBA4E17}"/>
          </ac:spMkLst>
        </pc:spChg>
        <pc:picChg chg="mod modCrop">
          <ac:chgData name="Aditi Singh" userId="267708ab95407251" providerId="LiveId" clId="{26D64B69-DE12-4E0A-8B46-08C7F8C2079D}" dt="2021-12-09T20:27:26.148" v="2709" actId="14100"/>
          <ac:picMkLst>
            <pc:docMk/>
            <pc:sldMk cId="3725312051" sldId="301"/>
            <ac:picMk id="5" creationId="{863C6FB7-8872-4B98-B462-8AD975149AD8}"/>
          </ac:picMkLst>
        </pc:picChg>
      </pc:sldChg>
      <pc:sldChg chg="modSp mod">
        <pc:chgData name="Aditi Singh" userId="267708ab95407251" providerId="LiveId" clId="{26D64B69-DE12-4E0A-8B46-08C7F8C2079D}" dt="2021-12-09T19:37:19.399" v="2094" actId="5793"/>
        <pc:sldMkLst>
          <pc:docMk/>
          <pc:sldMk cId="3477943739" sldId="302"/>
        </pc:sldMkLst>
        <pc:spChg chg="mod">
          <ac:chgData name="Aditi Singh" userId="267708ab95407251" providerId="LiveId" clId="{26D64B69-DE12-4E0A-8B46-08C7F8C2079D}" dt="2021-12-09T19:37:19.399" v="2094" actId="5793"/>
          <ac:spMkLst>
            <pc:docMk/>
            <pc:sldMk cId="3477943739" sldId="302"/>
            <ac:spMk id="4" creationId="{75655E39-D2BE-49F3-947E-1A72654B2795}"/>
          </ac:spMkLst>
        </pc:spChg>
      </pc:sldChg>
      <pc:sldChg chg="modSp mod">
        <pc:chgData name="Aditi Singh" userId="267708ab95407251" providerId="LiveId" clId="{26D64B69-DE12-4E0A-8B46-08C7F8C2079D}" dt="2021-12-09T19:37:09.442" v="2085" actId="20577"/>
        <pc:sldMkLst>
          <pc:docMk/>
          <pc:sldMk cId="3186193871" sldId="303"/>
        </pc:sldMkLst>
        <pc:spChg chg="mod">
          <ac:chgData name="Aditi Singh" userId="267708ab95407251" providerId="LiveId" clId="{26D64B69-DE12-4E0A-8B46-08C7F8C2079D}" dt="2021-12-09T19:37:09.442" v="2085" actId="20577"/>
          <ac:spMkLst>
            <pc:docMk/>
            <pc:sldMk cId="3186193871" sldId="303"/>
            <ac:spMk id="5" creationId="{18E41DBE-F175-4A84-BF47-DCF77F569783}"/>
          </ac:spMkLst>
        </pc:spChg>
      </pc:sldChg>
      <pc:sldChg chg="modSp mod">
        <pc:chgData name="Aditi Singh" userId="267708ab95407251" providerId="LiveId" clId="{26D64B69-DE12-4E0A-8B46-08C7F8C2079D}" dt="2021-12-12T09:09:18.801" v="3057" actId="20577"/>
        <pc:sldMkLst>
          <pc:docMk/>
          <pc:sldMk cId="3115796830" sldId="304"/>
        </pc:sldMkLst>
        <pc:spChg chg="mod">
          <ac:chgData name="Aditi Singh" userId="267708ab95407251" providerId="LiveId" clId="{26D64B69-DE12-4E0A-8B46-08C7F8C2079D}" dt="2021-12-12T09:09:11.140" v="3056" actId="20577"/>
          <ac:spMkLst>
            <pc:docMk/>
            <pc:sldMk cId="3115796830" sldId="304"/>
            <ac:spMk id="5" creationId="{275C3436-7E23-4FE8-A27C-B5ECC61B03AF}"/>
          </ac:spMkLst>
        </pc:spChg>
        <pc:spChg chg="mod">
          <ac:chgData name="Aditi Singh" userId="267708ab95407251" providerId="LiveId" clId="{26D64B69-DE12-4E0A-8B46-08C7F8C2079D}" dt="2021-12-12T09:09:18.801" v="3057" actId="20577"/>
          <ac:spMkLst>
            <pc:docMk/>
            <pc:sldMk cId="3115796830" sldId="304"/>
            <ac:spMk id="6" creationId="{BA826ED8-EE1E-415B-A393-563390222488}"/>
          </ac:spMkLst>
        </pc:spChg>
      </pc:sldChg>
      <pc:sldChg chg="new del">
        <pc:chgData name="Aditi Singh" userId="267708ab95407251" providerId="LiveId" clId="{26D64B69-DE12-4E0A-8B46-08C7F8C2079D}" dt="2021-12-09T17:50:04.150" v="971" actId="47"/>
        <pc:sldMkLst>
          <pc:docMk/>
          <pc:sldMk cId="1838147195" sldId="305"/>
        </pc:sldMkLst>
      </pc:sldChg>
      <pc:sldChg chg="new del">
        <pc:chgData name="Aditi Singh" userId="267708ab95407251" providerId="LiveId" clId="{26D64B69-DE12-4E0A-8B46-08C7F8C2079D}" dt="2021-12-09T17:48:43.820" v="968" actId="47"/>
        <pc:sldMkLst>
          <pc:docMk/>
          <pc:sldMk cId="3102205795" sldId="305"/>
        </pc:sldMkLst>
      </pc:sldChg>
      <pc:sldChg chg="addSp delSp modSp new mod">
        <pc:chgData name="Aditi Singh" userId="267708ab95407251" providerId="LiveId" clId="{26D64B69-DE12-4E0A-8B46-08C7F8C2079D}" dt="2021-12-09T19:36:50.848" v="2073" actId="1076"/>
        <pc:sldMkLst>
          <pc:docMk/>
          <pc:sldMk cId="1863489390" sldId="306"/>
        </pc:sldMkLst>
        <pc:spChg chg="del">
          <ac:chgData name="Aditi Singh" userId="267708ab95407251" providerId="LiveId" clId="{26D64B69-DE12-4E0A-8B46-08C7F8C2079D}" dt="2021-12-09T17:54:00.105" v="972"/>
          <ac:spMkLst>
            <pc:docMk/>
            <pc:sldMk cId="1863489390" sldId="306"/>
            <ac:spMk id="2" creationId="{77C2772C-5DE7-4251-928D-2708AD6F6E28}"/>
          </ac:spMkLst>
        </pc:spChg>
        <pc:spChg chg="add del mod">
          <ac:chgData name="Aditi Singh" userId="267708ab95407251" providerId="LiveId" clId="{26D64B69-DE12-4E0A-8B46-08C7F8C2079D}" dt="2021-12-09T18:00:59.899" v="1164" actId="1076"/>
          <ac:spMkLst>
            <pc:docMk/>
            <pc:sldMk cId="1863489390" sldId="306"/>
            <ac:spMk id="3" creationId="{8F4839DE-6AB6-4EF5-801C-2F7CA40A1DC3}"/>
          </ac:spMkLst>
        </pc:spChg>
        <pc:spChg chg="add del mod">
          <ac:chgData name="Aditi Singh" userId="267708ab95407251" providerId="LiveId" clId="{26D64B69-DE12-4E0A-8B46-08C7F8C2079D}" dt="2021-12-09T17:54:06.039" v="974" actId="478"/>
          <ac:spMkLst>
            <pc:docMk/>
            <pc:sldMk cId="1863489390" sldId="306"/>
            <ac:spMk id="5" creationId="{79B4B043-4C28-4C12-9B24-834E53E9EB2E}"/>
          </ac:spMkLst>
        </pc:spChg>
        <pc:spChg chg="add mod">
          <ac:chgData name="Aditi Singh" userId="267708ab95407251" providerId="LiveId" clId="{26D64B69-DE12-4E0A-8B46-08C7F8C2079D}" dt="2021-12-09T18:06:34.006" v="1227" actId="1076"/>
          <ac:spMkLst>
            <pc:docMk/>
            <pc:sldMk cId="1863489390" sldId="306"/>
            <ac:spMk id="6" creationId="{4DBCE92E-C262-4389-8347-F49116741C7F}"/>
          </ac:spMkLst>
        </pc:spChg>
        <pc:spChg chg="add mod">
          <ac:chgData name="Aditi Singh" userId="267708ab95407251" providerId="LiveId" clId="{26D64B69-DE12-4E0A-8B46-08C7F8C2079D}" dt="2021-12-09T19:36:50.848" v="2073" actId="1076"/>
          <ac:spMkLst>
            <pc:docMk/>
            <pc:sldMk cId="1863489390" sldId="306"/>
            <ac:spMk id="8" creationId="{2FAC5863-2719-47D3-A4E0-3EA43D9DCA08}"/>
          </ac:spMkLst>
        </pc:spChg>
      </pc:sldChg>
      <pc:sldChg chg="addSp delSp modSp new mod">
        <pc:chgData name="Aditi Singh" userId="267708ab95407251" providerId="LiveId" clId="{26D64B69-DE12-4E0A-8B46-08C7F8C2079D}" dt="2021-12-11T08:38:55.622" v="2803" actId="113"/>
        <pc:sldMkLst>
          <pc:docMk/>
          <pc:sldMk cId="3221470086" sldId="307"/>
        </pc:sldMkLst>
        <pc:spChg chg="del">
          <ac:chgData name="Aditi Singh" userId="267708ab95407251" providerId="LiveId" clId="{26D64B69-DE12-4E0A-8B46-08C7F8C2079D}" dt="2021-12-09T19:31:34.733" v="2026"/>
          <ac:spMkLst>
            <pc:docMk/>
            <pc:sldMk cId="3221470086" sldId="307"/>
            <ac:spMk id="2" creationId="{1FAF7200-3A30-4086-A8C2-4DC089E7704D}"/>
          </ac:spMkLst>
        </pc:spChg>
        <pc:spChg chg="del">
          <ac:chgData name="Aditi Singh" userId="267708ab95407251" providerId="LiveId" clId="{26D64B69-DE12-4E0A-8B46-08C7F8C2079D}" dt="2021-12-11T08:33:36.231" v="2762" actId="478"/>
          <ac:spMkLst>
            <pc:docMk/>
            <pc:sldMk cId="3221470086" sldId="307"/>
            <ac:spMk id="3" creationId="{1F32F9E3-181C-450A-9ACC-5C95C85F61AA}"/>
          </ac:spMkLst>
        </pc:spChg>
        <pc:spChg chg="add mod">
          <ac:chgData name="Aditi Singh" userId="267708ab95407251" providerId="LiveId" clId="{26D64B69-DE12-4E0A-8B46-08C7F8C2079D}" dt="2021-12-09T19:59:20.737" v="2521" actId="1076"/>
          <ac:spMkLst>
            <pc:docMk/>
            <pc:sldMk cId="3221470086" sldId="307"/>
            <ac:spMk id="4" creationId="{8556A4E3-A582-49C9-82C2-D51B99D2BECE}"/>
          </ac:spMkLst>
        </pc:spChg>
        <pc:graphicFrameChg chg="add mod modGraphic">
          <ac:chgData name="Aditi Singh" userId="267708ab95407251" providerId="LiveId" clId="{26D64B69-DE12-4E0A-8B46-08C7F8C2079D}" dt="2021-12-11T08:38:55.622" v="2803" actId="113"/>
          <ac:graphicFrameMkLst>
            <pc:docMk/>
            <pc:sldMk cId="3221470086" sldId="307"/>
            <ac:graphicFrameMk id="2" creationId="{80D37DE6-07CC-4E0B-8B25-81A337FAF1EE}"/>
          </ac:graphicFrameMkLst>
        </pc:graphicFrameChg>
      </pc:sldChg>
      <pc:sldChg chg="addSp delSp modSp new mod">
        <pc:chgData name="Aditi Singh" userId="267708ab95407251" providerId="LiveId" clId="{26D64B69-DE12-4E0A-8B46-08C7F8C2079D}" dt="2021-12-11T08:39:18.989" v="2807" actId="113"/>
        <pc:sldMkLst>
          <pc:docMk/>
          <pc:sldMk cId="4090591236" sldId="308"/>
        </pc:sldMkLst>
        <pc:spChg chg="del">
          <ac:chgData name="Aditi Singh" userId="267708ab95407251" providerId="LiveId" clId="{26D64B69-DE12-4E0A-8B46-08C7F8C2079D}" dt="2021-12-09T19:31:56.827" v="2048"/>
          <ac:spMkLst>
            <pc:docMk/>
            <pc:sldMk cId="4090591236" sldId="308"/>
            <ac:spMk id="2" creationId="{F26C95DA-4921-43B9-B142-239A29A579F0}"/>
          </ac:spMkLst>
        </pc:spChg>
        <pc:spChg chg="del">
          <ac:chgData name="Aditi Singh" userId="267708ab95407251" providerId="LiveId" clId="{26D64B69-DE12-4E0A-8B46-08C7F8C2079D}" dt="2021-12-11T08:35:18.715" v="2780" actId="478"/>
          <ac:spMkLst>
            <pc:docMk/>
            <pc:sldMk cId="4090591236" sldId="308"/>
            <ac:spMk id="3" creationId="{0C06886E-F8FE-45B0-AA31-DB69F176A032}"/>
          </ac:spMkLst>
        </pc:spChg>
        <pc:spChg chg="add mod">
          <ac:chgData name="Aditi Singh" userId="267708ab95407251" providerId="LiveId" clId="{26D64B69-DE12-4E0A-8B46-08C7F8C2079D}" dt="2021-12-09T19:59:05.039" v="2520" actId="1076"/>
          <ac:spMkLst>
            <pc:docMk/>
            <pc:sldMk cId="4090591236" sldId="308"/>
            <ac:spMk id="4" creationId="{16A0F1CB-1622-470F-A06A-3D5D0EA6C390}"/>
          </ac:spMkLst>
        </pc:spChg>
        <pc:graphicFrameChg chg="add mod modGraphic">
          <ac:chgData name="Aditi Singh" userId="267708ab95407251" providerId="LiveId" clId="{26D64B69-DE12-4E0A-8B46-08C7F8C2079D}" dt="2021-12-11T08:39:18.989" v="2807" actId="113"/>
          <ac:graphicFrameMkLst>
            <pc:docMk/>
            <pc:sldMk cId="4090591236" sldId="308"/>
            <ac:graphicFrameMk id="2" creationId="{2750B16B-2C80-4BAF-83F4-77E524EC0342}"/>
          </ac:graphicFrameMkLst>
        </pc:graphicFrameChg>
      </pc:sldChg>
      <pc:sldChg chg="new del">
        <pc:chgData name="Aditi Singh" userId="267708ab95407251" providerId="LiveId" clId="{26D64B69-DE12-4E0A-8B46-08C7F8C2079D}" dt="2021-12-09T19:36:13.185" v="2057" actId="47"/>
        <pc:sldMkLst>
          <pc:docMk/>
          <pc:sldMk cId="1549445831" sldId="309"/>
        </pc:sldMkLst>
      </pc:sldChg>
    </pc:docChg>
  </pc:docChgLst>
</pc:chgInfo>
</file>

<file path=ppt/media/image1.jpeg>
</file>

<file path=ppt/media/image10.jpeg>
</file>

<file path=ppt/media/image11.jpeg>
</file>

<file path=ppt/media/image12.pn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3.jpeg>
</file>

<file path=ppt/media/image4.jpeg>
</file>

<file path=ppt/media/image5.pn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GB" sz="3200" b="0" strike="noStrike" spc="-1">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GB" sz="3200" b="0" strike="noStrike" spc="-1">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GB" sz="3200" b="0" strike="noStrike" spc="-1">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GB" sz="3200" b="0" strike="noStrike" spc="-1">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GB" sz="3200" b="0" strike="noStrike" spc="-1">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GB" sz="3200" b="0" strike="noStrike" spc="-1">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GB" sz="3200" b="0" strike="noStrike" spc="-1">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GB" sz="3200" b="0" strike="noStrike" spc="-1">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GB" sz="3200" b="0" strike="noStrike" spc="-1">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GB" sz="3200" b="0" strike="noStrike" spc="-1">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GB" sz="3200" b="0" strike="noStrike" spc="-1">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GB" sz="3200" b="0" strike="noStrike" spc="-1">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GB" sz="3200" b="0" strike="noStrike" spc="-1">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GB" sz="3200" b="0" strike="noStrike" spc="-1">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GB" sz="3200" b="0" strike="noStrike" spc="-1">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GB" sz="3200" b="0" strike="noStrike" spc="-1">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GB" sz="3200" b="0" strike="noStrike" spc="-1">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80"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82"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8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GB" sz="3200" b="0" strike="noStrike" spc="-1">
              <a:latin typeface="Arial"/>
            </a:endParaRPr>
          </a:p>
        </p:txBody>
      </p:sp>
      <p:sp>
        <p:nvSpPr>
          <p:cNvPr id="85"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87"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8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90"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GB" sz="3200" b="0" strike="noStrike" spc="-1">
              <a:latin typeface="Arial"/>
            </a:endParaRPr>
          </a:p>
        </p:txBody>
      </p:sp>
      <p:sp>
        <p:nvSpPr>
          <p:cNvPr id="91"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93"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GB" sz="3200" b="0" strike="noStrike" spc="-1">
              <a:latin typeface="Arial"/>
            </a:endParaRPr>
          </a:p>
        </p:txBody>
      </p:sp>
      <p:sp>
        <p:nvSpPr>
          <p:cNvPr id="9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95"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9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9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99"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01"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GB" sz="3200" b="0" strike="noStrike" spc="-1">
              <a:latin typeface="Arial"/>
            </a:endParaRPr>
          </a:p>
        </p:txBody>
      </p:sp>
      <p:sp>
        <p:nvSpPr>
          <p:cNvPr id="102"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0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10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106"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GB" sz="3200" b="0" strike="noStrike" spc="-1">
              <a:latin typeface="Arial"/>
            </a:endParaRPr>
          </a:p>
        </p:txBody>
      </p:sp>
      <p:sp>
        <p:nvSpPr>
          <p:cNvPr id="107"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09"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GB" sz="3200" b="0" strike="noStrike" spc="-1">
              <a:latin typeface="Arial"/>
            </a:endParaRPr>
          </a:p>
        </p:txBody>
      </p:sp>
      <p:sp>
        <p:nvSpPr>
          <p:cNvPr id="110"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GB" sz="3200" b="0" strike="noStrike" spc="-1">
              <a:latin typeface="Arial"/>
            </a:endParaRPr>
          </a:p>
        </p:txBody>
      </p:sp>
      <p:sp>
        <p:nvSpPr>
          <p:cNvPr id="111"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GB" sz="3200" b="0" strike="noStrike" spc="-1">
              <a:latin typeface="Arial"/>
            </a:endParaRPr>
          </a:p>
        </p:txBody>
      </p:sp>
      <p:sp>
        <p:nvSpPr>
          <p:cNvPr id="112"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GB" sz="3200" b="0" strike="noStrike" spc="-1">
              <a:latin typeface="Arial"/>
            </a:endParaRPr>
          </a:p>
        </p:txBody>
      </p:sp>
      <p:sp>
        <p:nvSpPr>
          <p:cNvPr id="113"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GB" sz="3200" b="0" strike="noStrike" spc="-1">
              <a:latin typeface="Arial"/>
            </a:endParaRPr>
          </a:p>
        </p:txBody>
      </p:sp>
      <p:sp>
        <p:nvSpPr>
          <p:cNvPr id="114"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18"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20"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GB" sz="3200" b="0" strike="noStrike" spc="-1">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22"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GB" sz="3200" b="0" strike="noStrike" spc="-1">
              <a:latin typeface="Arial"/>
            </a:endParaRPr>
          </a:p>
        </p:txBody>
      </p:sp>
      <p:sp>
        <p:nvSpPr>
          <p:cNvPr id="12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5"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2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12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GB" sz="3200" b="0" strike="noStrike" spc="-1">
              <a:latin typeface="Arial"/>
            </a:endParaRPr>
          </a:p>
        </p:txBody>
      </p:sp>
      <p:sp>
        <p:nvSpPr>
          <p:cNvPr id="12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3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GB" sz="3200" b="0" strike="noStrike" spc="-1">
              <a:latin typeface="Arial"/>
            </a:endParaRPr>
          </a:p>
        </p:txBody>
      </p:sp>
      <p:sp>
        <p:nvSpPr>
          <p:cNvPr id="13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133"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3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13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137"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39"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GB" sz="3200" b="0" strike="noStrike" spc="-1">
              <a:latin typeface="Arial"/>
            </a:endParaRPr>
          </a:p>
        </p:txBody>
      </p:sp>
      <p:sp>
        <p:nvSpPr>
          <p:cNvPr id="140"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4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14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14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GB" sz="3200" b="0" strike="noStrike" spc="-1">
              <a:latin typeface="Arial"/>
            </a:endParaRPr>
          </a:p>
        </p:txBody>
      </p:sp>
      <p:sp>
        <p:nvSpPr>
          <p:cNvPr id="145"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47"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GB" sz="3200" b="0" strike="noStrike" spc="-1">
              <a:latin typeface="Arial"/>
            </a:endParaRPr>
          </a:p>
        </p:txBody>
      </p:sp>
      <p:sp>
        <p:nvSpPr>
          <p:cNvPr id="148"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GB" sz="3200" b="0" strike="noStrike" spc="-1">
              <a:latin typeface="Arial"/>
            </a:endParaRPr>
          </a:p>
        </p:txBody>
      </p:sp>
      <p:sp>
        <p:nvSpPr>
          <p:cNvPr id="149"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GB" sz="3200" b="0" strike="noStrike" spc="-1">
              <a:latin typeface="Arial"/>
            </a:endParaRPr>
          </a:p>
        </p:txBody>
      </p:sp>
      <p:sp>
        <p:nvSpPr>
          <p:cNvPr id="150"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GB" sz="3200" b="0" strike="noStrike" spc="-1">
              <a:latin typeface="Arial"/>
            </a:endParaRPr>
          </a:p>
        </p:txBody>
      </p:sp>
      <p:sp>
        <p:nvSpPr>
          <p:cNvPr id="151"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GB" sz="3200" b="0" strike="noStrike" spc="-1">
              <a:latin typeface="Arial"/>
            </a:endParaRPr>
          </a:p>
        </p:txBody>
      </p:sp>
      <p:sp>
        <p:nvSpPr>
          <p:cNvPr id="152"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56"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58"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6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GB" sz="3200" b="0" strike="noStrike" spc="-1">
              <a:latin typeface="Arial"/>
            </a:endParaRPr>
          </a:p>
        </p:txBody>
      </p:sp>
      <p:sp>
        <p:nvSpPr>
          <p:cNvPr id="16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6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63"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6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16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GB" sz="3200" b="0" strike="noStrike" spc="-1">
              <a:latin typeface="Arial"/>
            </a:endParaRPr>
          </a:p>
        </p:txBody>
      </p:sp>
      <p:sp>
        <p:nvSpPr>
          <p:cNvPr id="16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6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GB" sz="3200" b="0" strike="noStrike" spc="-1">
              <a:latin typeface="Arial"/>
            </a:endParaRPr>
          </a:p>
        </p:txBody>
      </p:sp>
      <p:sp>
        <p:nvSpPr>
          <p:cNvPr id="17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171"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7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17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175"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77"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GB" sz="3200" b="0" strike="noStrike" spc="-1">
              <a:latin typeface="Arial"/>
            </a:endParaRPr>
          </a:p>
        </p:txBody>
      </p:sp>
      <p:sp>
        <p:nvSpPr>
          <p:cNvPr id="178"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8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18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18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GB" sz="3200" b="0" strike="noStrike" spc="-1">
              <a:latin typeface="Arial"/>
            </a:endParaRPr>
          </a:p>
        </p:txBody>
      </p:sp>
      <p:sp>
        <p:nvSpPr>
          <p:cNvPr id="183"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85"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GB" sz="3200" b="0" strike="noStrike" spc="-1">
              <a:latin typeface="Arial"/>
            </a:endParaRPr>
          </a:p>
        </p:txBody>
      </p:sp>
      <p:sp>
        <p:nvSpPr>
          <p:cNvPr id="186"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GB" sz="3200" b="0" strike="noStrike" spc="-1">
              <a:latin typeface="Arial"/>
            </a:endParaRPr>
          </a:p>
        </p:txBody>
      </p:sp>
      <p:sp>
        <p:nvSpPr>
          <p:cNvPr id="187"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GB" sz="3200" b="0" strike="noStrike" spc="-1">
              <a:latin typeface="Arial"/>
            </a:endParaRPr>
          </a:p>
        </p:txBody>
      </p:sp>
      <p:sp>
        <p:nvSpPr>
          <p:cNvPr id="188"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GB" sz="3200" b="0" strike="noStrike" spc="-1">
              <a:latin typeface="Arial"/>
            </a:endParaRPr>
          </a:p>
        </p:txBody>
      </p:sp>
      <p:sp>
        <p:nvSpPr>
          <p:cNvPr id="189"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GB" sz="3200" b="0" strike="noStrike" spc="-1">
              <a:latin typeface="Arial"/>
            </a:endParaRPr>
          </a:p>
        </p:txBody>
      </p:sp>
      <p:sp>
        <p:nvSpPr>
          <p:cNvPr id="190"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GB" sz="3200" b="0" strike="noStrike" spc="-1">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GB" sz="3200" b="0" strike="noStrike" spc="-1">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GB" sz="4400" b="0" strike="noStrike" spc="-1">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GB" sz="3200" b="0" strike="noStrike" spc="-1">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GB" sz="3200" b="0" strike="noStrike" spc="-1">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GB"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2.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4.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GB" sz="4400" b="0" strike="noStrike" spc="-1">
                <a:latin typeface="Arial"/>
              </a:rPr>
              <a:t>Click to edit the title text format</a:t>
            </a:r>
          </a:p>
        </p:txBody>
      </p:sp>
      <p:sp>
        <p:nvSpPr>
          <p:cNvPr id="3"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GB"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latin typeface="Arial"/>
              </a:rPr>
              <a:t>Second Outline Level</a:t>
            </a:r>
          </a:p>
          <a:p>
            <a:pPr marL="1296000" lvl="2" indent="-288000">
              <a:spcBef>
                <a:spcPts val="850"/>
              </a:spcBef>
              <a:buClr>
                <a:srgbClr val="000000"/>
              </a:buClr>
              <a:buSzPct val="45000"/>
              <a:buFont typeface="Wingdings" charset="2"/>
              <a:buChar char=""/>
            </a:pPr>
            <a:r>
              <a:rPr lang="en-GB" sz="2400" b="0" strike="noStrike" spc="-1">
                <a:latin typeface="Arial"/>
              </a:rPr>
              <a:t>Third Outline Level</a:t>
            </a:r>
          </a:p>
          <a:p>
            <a:pPr marL="1728000" lvl="3" indent="-216000">
              <a:spcBef>
                <a:spcPts val="567"/>
              </a:spcBef>
              <a:buClr>
                <a:srgbClr val="000000"/>
              </a:buClr>
              <a:buSzPct val="75000"/>
              <a:buFont typeface="Symbol" charset="2"/>
              <a:buChar char=""/>
            </a:pPr>
            <a:r>
              <a:rPr lang="en-GB" sz="2000" b="0" strike="noStrike" spc="-1">
                <a:latin typeface="Arial"/>
              </a:rPr>
              <a:t>Fourth Outline Level</a:t>
            </a:r>
          </a:p>
          <a:p>
            <a:pPr marL="2160000" lvl="4" indent="-216000">
              <a:spcBef>
                <a:spcPts val="283"/>
              </a:spcBef>
              <a:buClr>
                <a:srgbClr val="000000"/>
              </a:buClr>
              <a:buSzPct val="45000"/>
              <a:buFont typeface="Wingdings" charset="2"/>
              <a:buChar char=""/>
            </a:pPr>
            <a:r>
              <a:rPr lang="en-GB" sz="2000" b="0" strike="noStrike" spc="-1">
                <a:latin typeface="Arial"/>
              </a:rPr>
              <a:t>Fifth Outline Level</a:t>
            </a:r>
          </a:p>
          <a:p>
            <a:pPr marL="2592000" lvl="5" indent="-216000">
              <a:spcBef>
                <a:spcPts val="283"/>
              </a:spcBef>
              <a:buClr>
                <a:srgbClr val="000000"/>
              </a:buClr>
              <a:buSzPct val="45000"/>
              <a:buFont typeface="Wingdings" charset="2"/>
              <a:buChar char=""/>
            </a:pPr>
            <a:r>
              <a:rPr lang="en-GB" sz="2000" b="0" strike="noStrike" spc="-1">
                <a:latin typeface="Arial"/>
              </a:rPr>
              <a:t>Sixth Outline Level</a:t>
            </a:r>
          </a:p>
          <a:p>
            <a:pPr marL="3024000" lvl="6" indent="-216000">
              <a:spcBef>
                <a:spcPts val="283"/>
              </a:spcBef>
              <a:buClr>
                <a:srgbClr val="000000"/>
              </a:buClr>
              <a:buSzPct val="45000"/>
              <a:buFont typeface="Wingdings" charset="2"/>
              <a:buChar char=""/>
            </a:pPr>
            <a:r>
              <a:rPr lang="en-GB"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GB" sz="4400" b="0" strike="noStrike" spc="-1">
                <a:latin typeface="Arial"/>
              </a:rPr>
              <a:t>Click to edit the title text format</a:t>
            </a:r>
          </a:p>
        </p:txBody>
      </p:sp>
      <p:sp>
        <p:nvSpPr>
          <p:cNvPr id="39"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GB"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latin typeface="Arial"/>
              </a:rPr>
              <a:t>Second Outline Level</a:t>
            </a:r>
          </a:p>
          <a:p>
            <a:pPr marL="1296000" lvl="2" indent="-288000">
              <a:spcBef>
                <a:spcPts val="850"/>
              </a:spcBef>
              <a:buClr>
                <a:srgbClr val="000000"/>
              </a:buClr>
              <a:buSzPct val="45000"/>
              <a:buFont typeface="Wingdings" charset="2"/>
              <a:buChar char=""/>
            </a:pPr>
            <a:r>
              <a:rPr lang="en-GB" sz="2400" b="0" strike="noStrike" spc="-1">
                <a:latin typeface="Arial"/>
              </a:rPr>
              <a:t>Third Outline Level</a:t>
            </a:r>
          </a:p>
          <a:p>
            <a:pPr marL="1728000" lvl="3" indent="-216000">
              <a:spcBef>
                <a:spcPts val="567"/>
              </a:spcBef>
              <a:buClr>
                <a:srgbClr val="000000"/>
              </a:buClr>
              <a:buSzPct val="75000"/>
              <a:buFont typeface="Symbol" charset="2"/>
              <a:buChar char=""/>
            </a:pPr>
            <a:r>
              <a:rPr lang="en-GB" sz="2000" b="0" strike="noStrike" spc="-1">
                <a:latin typeface="Arial"/>
              </a:rPr>
              <a:t>Fourth Outline Level</a:t>
            </a:r>
          </a:p>
          <a:p>
            <a:pPr marL="2160000" lvl="4" indent="-216000">
              <a:spcBef>
                <a:spcPts val="283"/>
              </a:spcBef>
              <a:buClr>
                <a:srgbClr val="000000"/>
              </a:buClr>
              <a:buSzPct val="45000"/>
              <a:buFont typeface="Wingdings" charset="2"/>
              <a:buChar char=""/>
            </a:pPr>
            <a:r>
              <a:rPr lang="en-GB" sz="2000" b="0" strike="noStrike" spc="-1">
                <a:latin typeface="Arial"/>
              </a:rPr>
              <a:t>Fifth Outline Level</a:t>
            </a:r>
          </a:p>
          <a:p>
            <a:pPr marL="2592000" lvl="5" indent="-216000">
              <a:spcBef>
                <a:spcPts val="283"/>
              </a:spcBef>
              <a:buClr>
                <a:srgbClr val="000000"/>
              </a:buClr>
              <a:buSzPct val="45000"/>
              <a:buFont typeface="Wingdings" charset="2"/>
              <a:buChar char=""/>
            </a:pPr>
            <a:r>
              <a:rPr lang="en-GB" sz="2000" b="0" strike="noStrike" spc="-1">
                <a:latin typeface="Arial"/>
              </a:rPr>
              <a:t>Sixth Outline Level</a:t>
            </a:r>
          </a:p>
          <a:p>
            <a:pPr marL="3024000" lvl="6" indent="-216000">
              <a:spcBef>
                <a:spcPts val="283"/>
              </a:spcBef>
              <a:buClr>
                <a:srgbClr val="000000"/>
              </a:buClr>
              <a:buSzPct val="45000"/>
              <a:buFont typeface="Wingdings" charset="2"/>
              <a:buChar char=""/>
            </a:pPr>
            <a:r>
              <a:rPr lang="en-GB"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76" name="CustomShape 1"/>
          <p:cNvSpPr/>
          <p:nvPr/>
        </p:nvSpPr>
        <p:spPr>
          <a:xfrm>
            <a:off x="8889840" y="6556680"/>
            <a:ext cx="2838960" cy="263520"/>
          </a:xfrm>
          <a:prstGeom prst="rect">
            <a:avLst/>
          </a:prstGeom>
          <a:noFill/>
          <a:ln w="12600">
            <a:noFill/>
          </a:ln>
        </p:spPr>
        <p:style>
          <a:lnRef idx="0">
            <a:scrgbClr r="0" g="0" b="0"/>
          </a:lnRef>
          <a:fillRef idx="0">
            <a:scrgbClr r="0" g="0" b="0"/>
          </a:fillRef>
          <a:effectRef idx="0">
            <a:scrgbClr r="0" g="0" b="0"/>
          </a:effectRef>
          <a:fontRef idx="minor"/>
        </p:style>
      </p:sp>
      <p:sp>
        <p:nvSpPr>
          <p:cNvPr id="77" name="PlaceHolder 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GB" sz="4400" b="0" strike="noStrike" spc="-1">
                <a:latin typeface="Arial"/>
              </a:rPr>
              <a:t>Click to edit the title text format</a:t>
            </a:r>
          </a:p>
        </p:txBody>
      </p:sp>
      <p:sp>
        <p:nvSpPr>
          <p:cNvPr id="78" name="PlaceHolder 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GB"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latin typeface="Arial"/>
              </a:rPr>
              <a:t>Second Outline Level</a:t>
            </a:r>
          </a:p>
          <a:p>
            <a:pPr marL="1296000" lvl="2" indent="-288000">
              <a:spcBef>
                <a:spcPts val="850"/>
              </a:spcBef>
              <a:buClr>
                <a:srgbClr val="000000"/>
              </a:buClr>
              <a:buSzPct val="45000"/>
              <a:buFont typeface="Wingdings" charset="2"/>
              <a:buChar char=""/>
            </a:pPr>
            <a:r>
              <a:rPr lang="en-GB" sz="2400" b="0" strike="noStrike" spc="-1">
                <a:latin typeface="Arial"/>
              </a:rPr>
              <a:t>Third Outline Level</a:t>
            </a:r>
          </a:p>
          <a:p>
            <a:pPr marL="1728000" lvl="3" indent="-216000">
              <a:spcBef>
                <a:spcPts val="567"/>
              </a:spcBef>
              <a:buClr>
                <a:srgbClr val="000000"/>
              </a:buClr>
              <a:buSzPct val="75000"/>
              <a:buFont typeface="Symbol" charset="2"/>
              <a:buChar char=""/>
            </a:pPr>
            <a:r>
              <a:rPr lang="en-GB" sz="2000" b="0" strike="noStrike" spc="-1">
                <a:latin typeface="Arial"/>
              </a:rPr>
              <a:t>Fourth Outline Level</a:t>
            </a:r>
          </a:p>
          <a:p>
            <a:pPr marL="2160000" lvl="4" indent="-216000">
              <a:spcBef>
                <a:spcPts val="283"/>
              </a:spcBef>
              <a:buClr>
                <a:srgbClr val="000000"/>
              </a:buClr>
              <a:buSzPct val="45000"/>
              <a:buFont typeface="Wingdings" charset="2"/>
              <a:buChar char=""/>
            </a:pPr>
            <a:r>
              <a:rPr lang="en-GB" sz="2000" b="0" strike="noStrike" spc="-1">
                <a:latin typeface="Arial"/>
              </a:rPr>
              <a:t>Fifth Outline Level</a:t>
            </a:r>
          </a:p>
          <a:p>
            <a:pPr marL="2592000" lvl="5" indent="-216000">
              <a:spcBef>
                <a:spcPts val="283"/>
              </a:spcBef>
              <a:buClr>
                <a:srgbClr val="000000"/>
              </a:buClr>
              <a:buSzPct val="45000"/>
              <a:buFont typeface="Wingdings" charset="2"/>
              <a:buChar char=""/>
            </a:pPr>
            <a:r>
              <a:rPr lang="en-GB" sz="2000" b="0" strike="noStrike" spc="-1">
                <a:latin typeface="Arial"/>
              </a:rPr>
              <a:t>Sixth Outline Level</a:t>
            </a:r>
          </a:p>
          <a:p>
            <a:pPr marL="3024000" lvl="6" indent="-216000">
              <a:spcBef>
                <a:spcPts val="283"/>
              </a:spcBef>
              <a:buClr>
                <a:srgbClr val="000000"/>
              </a:buClr>
              <a:buSzPct val="45000"/>
              <a:buFont typeface="Wingdings" charset="2"/>
              <a:buChar char=""/>
            </a:pPr>
            <a:r>
              <a:rPr lang="en-GB"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GB" sz="4400" b="0" strike="noStrike" spc="-1">
                <a:latin typeface="Arial"/>
              </a:rPr>
              <a:t>Click to edit the title text format</a:t>
            </a:r>
          </a:p>
        </p:txBody>
      </p:sp>
      <p:sp>
        <p:nvSpPr>
          <p:cNvPr id="116"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GB"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latin typeface="Arial"/>
              </a:rPr>
              <a:t>Second Outline Level</a:t>
            </a:r>
          </a:p>
          <a:p>
            <a:pPr marL="1296000" lvl="2" indent="-288000">
              <a:spcBef>
                <a:spcPts val="850"/>
              </a:spcBef>
              <a:buClr>
                <a:srgbClr val="000000"/>
              </a:buClr>
              <a:buSzPct val="45000"/>
              <a:buFont typeface="Wingdings" charset="2"/>
              <a:buChar char=""/>
            </a:pPr>
            <a:r>
              <a:rPr lang="en-GB" sz="2400" b="0" strike="noStrike" spc="-1">
                <a:latin typeface="Arial"/>
              </a:rPr>
              <a:t>Third Outline Level</a:t>
            </a:r>
          </a:p>
          <a:p>
            <a:pPr marL="1728000" lvl="3" indent="-216000">
              <a:spcBef>
                <a:spcPts val="567"/>
              </a:spcBef>
              <a:buClr>
                <a:srgbClr val="000000"/>
              </a:buClr>
              <a:buSzPct val="75000"/>
              <a:buFont typeface="Symbol" charset="2"/>
              <a:buChar char=""/>
            </a:pPr>
            <a:r>
              <a:rPr lang="en-GB" sz="2000" b="0" strike="noStrike" spc="-1">
                <a:latin typeface="Arial"/>
              </a:rPr>
              <a:t>Fourth Outline Level</a:t>
            </a:r>
          </a:p>
          <a:p>
            <a:pPr marL="2160000" lvl="4" indent="-216000">
              <a:spcBef>
                <a:spcPts val="283"/>
              </a:spcBef>
              <a:buClr>
                <a:srgbClr val="000000"/>
              </a:buClr>
              <a:buSzPct val="45000"/>
              <a:buFont typeface="Wingdings" charset="2"/>
              <a:buChar char=""/>
            </a:pPr>
            <a:r>
              <a:rPr lang="en-GB" sz="2000" b="0" strike="noStrike" spc="-1">
                <a:latin typeface="Arial"/>
              </a:rPr>
              <a:t>Fifth Outline Level</a:t>
            </a:r>
          </a:p>
          <a:p>
            <a:pPr marL="2592000" lvl="5" indent="-216000">
              <a:spcBef>
                <a:spcPts val="283"/>
              </a:spcBef>
              <a:buClr>
                <a:srgbClr val="000000"/>
              </a:buClr>
              <a:buSzPct val="45000"/>
              <a:buFont typeface="Wingdings" charset="2"/>
              <a:buChar char=""/>
            </a:pPr>
            <a:r>
              <a:rPr lang="en-GB" sz="2000" b="0" strike="noStrike" spc="-1">
                <a:latin typeface="Arial"/>
              </a:rPr>
              <a:t>Sixth Outline Level</a:t>
            </a:r>
          </a:p>
          <a:p>
            <a:pPr marL="3024000" lvl="6" indent="-216000">
              <a:spcBef>
                <a:spcPts val="283"/>
              </a:spcBef>
              <a:buClr>
                <a:srgbClr val="000000"/>
              </a:buClr>
              <a:buSzPct val="45000"/>
              <a:buFont typeface="Wingdings" charset="2"/>
              <a:buChar char=""/>
            </a:pPr>
            <a:r>
              <a:rPr lang="en-GB"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GB" sz="4400" b="0" strike="noStrike" spc="-1">
                <a:latin typeface="Arial"/>
              </a:rPr>
              <a:t>Click to edit the title text format</a:t>
            </a:r>
          </a:p>
        </p:txBody>
      </p:sp>
      <p:sp>
        <p:nvSpPr>
          <p:cNvPr id="154"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GB"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GB" sz="2800" b="0" strike="noStrike" spc="-1">
                <a:latin typeface="Arial"/>
              </a:rPr>
              <a:t>Second Outline Level</a:t>
            </a:r>
          </a:p>
          <a:p>
            <a:pPr marL="1296000" lvl="2" indent="-288000">
              <a:spcBef>
                <a:spcPts val="850"/>
              </a:spcBef>
              <a:buClr>
                <a:srgbClr val="000000"/>
              </a:buClr>
              <a:buSzPct val="45000"/>
              <a:buFont typeface="Wingdings" charset="2"/>
              <a:buChar char=""/>
            </a:pPr>
            <a:r>
              <a:rPr lang="en-GB" sz="2400" b="0" strike="noStrike" spc="-1">
                <a:latin typeface="Arial"/>
              </a:rPr>
              <a:t>Third Outline Level</a:t>
            </a:r>
          </a:p>
          <a:p>
            <a:pPr marL="1728000" lvl="3" indent="-216000">
              <a:spcBef>
                <a:spcPts val="567"/>
              </a:spcBef>
              <a:buClr>
                <a:srgbClr val="000000"/>
              </a:buClr>
              <a:buSzPct val="75000"/>
              <a:buFont typeface="Symbol" charset="2"/>
              <a:buChar char=""/>
            </a:pPr>
            <a:r>
              <a:rPr lang="en-GB" sz="2000" b="0" strike="noStrike" spc="-1">
                <a:latin typeface="Arial"/>
              </a:rPr>
              <a:t>Fourth Outline Level</a:t>
            </a:r>
          </a:p>
          <a:p>
            <a:pPr marL="2160000" lvl="4" indent="-216000">
              <a:spcBef>
                <a:spcPts val="283"/>
              </a:spcBef>
              <a:buClr>
                <a:srgbClr val="000000"/>
              </a:buClr>
              <a:buSzPct val="45000"/>
              <a:buFont typeface="Wingdings" charset="2"/>
              <a:buChar char=""/>
            </a:pPr>
            <a:r>
              <a:rPr lang="en-GB" sz="2000" b="0" strike="noStrike" spc="-1">
                <a:latin typeface="Arial"/>
              </a:rPr>
              <a:t>Fifth Outline Level</a:t>
            </a:r>
          </a:p>
          <a:p>
            <a:pPr marL="2592000" lvl="5" indent="-216000">
              <a:spcBef>
                <a:spcPts val="283"/>
              </a:spcBef>
              <a:buClr>
                <a:srgbClr val="000000"/>
              </a:buClr>
              <a:buSzPct val="45000"/>
              <a:buFont typeface="Wingdings" charset="2"/>
              <a:buChar char=""/>
            </a:pPr>
            <a:r>
              <a:rPr lang="en-GB" sz="2000" b="0" strike="noStrike" spc="-1">
                <a:latin typeface="Arial"/>
              </a:rPr>
              <a:t>Sixth Outline Level</a:t>
            </a:r>
          </a:p>
          <a:p>
            <a:pPr marL="3024000" lvl="6" indent="-216000">
              <a:spcBef>
                <a:spcPts val="283"/>
              </a:spcBef>
              <a:buClr>
                <a:srgbClr val="000000"/>
              </a:buClr>
              <a:buSzPct val="45000"/>
              <a:buFont typeface="Wingdings" charset="2"/>
              <a:buChar char=""/>
            </a:pPr>
            <a:r>
              <a:rPr lang="en-GB"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3.xml.rels><?xml version="1.0" encoding="UTF-8" standalone="yes"?>
<Relationships xmlns="http://schemas.openxmlformats.org/package/2006/relationships"><Relationship Id="rId3" Type="http://schemas.openxmlformats.org/officeDocument/2006/relationships/hyperlink" Target="https://www.google.com/maps" TargetMode="External"/><Relationship Id="rId2" Type="http://schemas.openxmlformats.org/officeDocument/2006/relationships/hyperlink" Target="https://www.geeksforgeeks.org/dijkstras-shortest-path-algorithm-greedy-algo-7/" TargetMode="External"/><Relationship Id="rId1" Type="http://schemas.openxmlformats.org/officeDocument/2006/relationships/slideLayout" Target="../slideLayouts/slideLayout3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CustomShape 1"/>
          <p:cNvSpPr/>
          <p:nvPr/>
        </p:nvSpPr>
        <p:spPr>
          <a:xfrm>
            <a:off x="311760" y="489960"/>
            <a:ext cx="11562840" cy="55908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fontScale="84500" lnSpcReduction="20000"/>
          </a:bodyPr>
          <a:lstStyle/>
          <a:p>
            <a:pPr algn="ctr">
              <a:lnSpc>
                <a:spcPct val="100000"/>
              </a:lnSpc>
            </a:pPr>
            <a:r>
              <a:rPr lang="en-US" sz="4400" b="1" spc="-1" dirty="0">
                <a:solidFill>
                  <a:srgbClr val="17375E"/>
                </a:solidFill>
                <a:latin typeface="Copperplate Gothic Bold" panose="020E0705020206020404" pitchFamily="34" charset="0"/>
              </a:rPr>
              <a:t>Data structures and algorithms</a:t>
            </a:r>
            <a:endParaRPr lang="en-GB" sz="4400" b="0" strike="noStrike" spc="-1" dirty="0">
              <a:latin typeface="Copperplate Gothic Bold" panose="020E0705020206020404" pitchFamily="34" charset="0"/>
            </a:endParaRPr>
          </a:p>
        </p:txBody>
      </p:sp>
      <p:sp>
        <p:nvSpPr>
          <p:cNvPr id="3" name="Text Placeholder 26">
            <a:extLst>
              <a:ext uri="{FF2B5EF4-FFF2-40B4-BE49-F238E27FC236}">
                <a16:creationId xmlns:a16="http://schemas.microsoft.com/office/drawing/2014/main" id="{480031A7-3218-4292-8A2D-A60639A76926}"/>
              </a:ext>
            </a:extLst>
          </p:cNvPr>
          <p:cNvSpPr txBox="1">
            <a:spLocks/>
          </p:cNvSpPr>
          <p:nvPr/>
        </p:nvSpPr>
        <p:spPr>
          <a:xfrm>
            <a:off x="4737004" y="1785955"/>
            <a:ext cx="5646516" cy="131019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IN" dirty="0"/>
              <a:t>Arrays- 1D &amp; 2D</a:t>
            </a:r>
          </a:p>
          <a:p>
            <a:pPr marL="285750" indent="-285750"/>
            <a:r>
              <a:rPr lang="en-IN" dirty="0"/>
              <a:t>Maps</a:t>
            </a:r>
          </a:p>
          <a:p>
            <a:pPr marL="285750" indent="-285750"/>
            <a:r>
              <a:rPr lang="en-IN" dirty="0"/>
              <a:t>Vector</a:t>
            </a:r>
          </a:p>
        </p:txBody>
      </p:sp>
      <p:sp>
        <p:nvSpPr>
          <p:cNvPr id="4" name="Text Placeholder 26">
            <a:extLst>
              <a:ext uri="{FF2B5EF4-FFF2-40B4-BE49-F238E27FC236}">
                <a16:creationId xmlns:a16="http://schemas.microsoft.com/office/drawing/2014/main" id="{9032F219-59D2-461A-A0F0-62F7054209BE}"/>
              </a:ext>
            </a:extLst>
          </p:cNvPr>
          <p:cNvSpPr txBox="1">
            <a:spLocks/>
          </p:cNvSpPr>
          <p:nvPr/>
        </p:nvSpPr>
        <p:spPr>
          <a:xfrm>
            <a:off x="4737004" y="4015940"/>
            <a:ext cx="6611715" cy="2081195"/>
          </a:xfrm>
          <a:prstGeom prst="rect">
            <a:avLst/>
          </a:prstGeom>
        </p:spPr>
        <p:txBody>
          <a:bodyPr vert="horz" lIns="91440" tIns="45720" rIns="9144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IN" sz="2800" dirty="0"/>
              <a:t>Dijkstra Algorithm</a:t>
            </a:r>
          </a:p>
          <a:p>
            <a:pPr marL="285750" indent="-285750">
              <a:buFont typeface="Arial" panose="020B0604020202020204" pitchFamily="34" charset="0"/>
              <a:buChar char="•"/>
            </a:pPr>
            <a:r>
              <a:rPr lang="en-IN" sz="2800" dirty="0"/>
              <a:t>Travelling Salesman Problem</a:t>
            </a:r>
          </a:p>
          <a:p>
            <a:pPr marL="285750" indent="-285750">
              <a:buFont typeface="Arial" panose="020B0604020202020204" pitchFamily="34" charset="0"/>
              <a:buChar char="•"/>
            </a:pPr>
            <a:r>
              <a:rPr lang="en-IN" sz="2800" dirty="0"/>
              <a:t>Time Calculator [Self-constructed]</a:t>
            </a:r>
          </a:p>
          <a:p>
            <a:endParaRPr lang="en-IN" sz="2800" dirty="0"/>
          </a:p>
          <a:p>
            <a:endParaRPr lang="en-IN" sz="2800" dirty="0"/>
          </a:p>
        </p:txBody>
      </p:sp>
    </p:spTree>
    <p:extLst>
      <p:ext uri="{BB962C8B-B14F-4D97-AF65-F5344CB8AC3E}">
        <p14:creationId xmlns:p14="http://schemas.microsoft.com/office/powerpoint/2010/main" val="34354539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CustomShape 1"/>
          <p:cNvSpPr/>
          <p:nvPr/>
        </p:nvSpPr>
        <p:spPr>
          <a:xfrm>
            <a:off x="311760" y="489960"/>
            <a:ext cx="11562840" cy="55908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fontScale="84500" lnSpcReduction="20000"/>
          </a:bodyPr>
          <a:lstStyle/>
          <a:p>
            <a:pPr algn="ctr">
              <a:lnSpc>
                <a:spcPct val="100000"/>
              </a:lnSpc>
            </a:pPr>
            <a:r>
              <a:rPr lang="en-US" sz="4400" b="1" spc="-1" dirty="0">
                <a:solidFill>
                  <a:srgbClr val="17375E"/>
                </a:solidFill>
                <a:latin typeface="Copperplate Gothic Bold" panose="020E0705020206020404" pitchFamily="34" charset="0"/>
              </a:rPr>
              <a:t>Data set</a:t>
            </a:r>
            <a:endParaRPr lang="en-GB" sz="4400" b="0" strike="noStrike" spc="-1" dirty="0">
              <a:latin typeface="Copperplate Gothic Bold" panose="020E0705020206020404" pitchFamily="34" charset="0"/>
            </a:endParaRPr>
          </a:p>
        </p:txBody>
      </p:sp>
      <p:pic>
        <p:nvPicPr>
          <p:cNvPr id="3" name="Picture 2">
            <a:extLst>
              <a:ext uri="{FF2B5EF4-FFF2-40B4-BE49-F238E27FC236}">
                <a16:creationId xmlns:a16="http://schemas.microsoft.com/office/drawing/2014/main" id="{022F0E70-69FD-4C1A-8A50-4B4CF228376D}"/>
              </a:ext>
            </a:extLst>
          </p:cNvPr>
          <p:cNvPicPr>
            <a:picLocks noChangeAspect="1"/>
          </p:cNvPicPr>
          <p:nvPr/>
        </p:nvPicPr>
        <p:blipFill>
          <a:blip r:embed="rId2"/>
          <a:stretch>
            <a:fillRect/>
          </a:stretch>
        </p:blipFill>
        <p:spPr>
          <a:xfrm>
            <a:off x="0" y="1248570"/>
            <a:ext cx="12192000" cy="5524500"/>
          </a:xfrm>
          <a:prstGeom prst="rect">
            <a:avLst/>
          </a:prstGeom>
        </p:spPr>
      </p:pic>
    </p:spTree>
    <p:extLst>
      <p:ext uri="{BB962C8B-B14F-4D97-AF65-F5344CB8AC3E}">
        <p14:creationId xmlns:p14="http://schemas.microsoft.com/office/powerpoint/2010/main" val="28784363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0271822-5BC3-4364-9DBD-27AF73B9EBB8}"/>
              </a:ext>
            </a:extLst>
          </p:cNvPr>
          <p:cNvPicPr>
            <a:picLocks noChangeAspect="1"/>
          </p:cNvPicPr>
          <p:nvPr/>
        </p:nvPicPr>
        <p:blipFill>
          <a:blip r:embed="rId2"/>
          <a:stretch>
            <a:fillRect/>
          </a:stretch>
        </p:blipFill>
        <p:spPr>
          <a:xfrm>
            <a:off x="2099059" y="1036320"/>
            <a:ext cx="8239376" cy="5218271"/>
          </a:xfrm>
          <a:prstGeom prst="rect">
            <a:avLst/>
          </a:prstGeom>
        </p:spPr>
      </p:pic>
    </p:spTree>
    <p:extLst>
      <p:ext uri="{BB962C8B-B14F-4D97-AF65-F5344CB8AC3E}">
        <p14:creationId xmlns:p14="http://schemas.microsoft.com/office/powerpoint/2010/main" val="1462658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TextShape 1"/>
          <p:cNvSpPr txBox="1"/>
          <p:nvPr/>
        </p:nvSpPr>
        <p:spPr>
          <a:xfrm>
            <a:off x="264000" y="293135"/>
            <a:ext cx="11664000" cy="713880"/>
          </a:xfrm>
          <a:prstGeom prst="rect">
            <a:avLst/>
          </a:prstGeom>
          <a:noFill/>
          <a:ln>
            <a:noFill/>
          </a:ln>
        </p:spPr>
        <p:txBody>
          <a:bodyPr lIns="90000" tIns="45000" rIns="90000" bIns="45000">
            <a:noAutofit/>
          </a:bodyPr>
          <a:lstStyle/>
          <a:p>
            <a:pPr algn="ctr">
              <a:lnSpc>
                <a:spcPct val="100000"/>
              </a:lnSpc>
            </a:pPr>
            <a:r>
              <a:rPr lang="en-IN" sz="3600" b="1" strike="noStrike" spc="-1" dirty="0">
                <a:solidFill>
                  <a:srgbClr val="17375E"/>
                </a:solidFill>
                <a:latin typeface="Copperplate Gothic Bold" panose="020E0705020206020404" pitchFamily="34" charset="0"/>
                <a:ea typeface="Calibri"/>
              </a:rPr>
              <a:t>Flowchart: Program</a:t>
            </a:r>
            <a:endParaRPr lang="en-GB" sz="3600" b="0" strike="noStrike" spc="-1" dirty="0">
              <a:latin typeface="Copperplate Gothic Bold" panose="020E0705020206020404" pitchFamily="34" charset="0"/>
            </a:endParaRPr>
          </a:p>
        </p:txBody>
      </p:sp>
      <p:sp>
        <p:nvSpPr>
          <p:cNvPr id="213" name="TextShape 2"/>
          <p:cNvSpPr txBox="1"/>
          <p:nvPr/>
        </p:nvSpPr>
        <p:spPr>
          <a:xfrm>
            <a:off x="5904000" y="1440000"/>
            <a:ext cx="360" cy="72000"/>
          </a:xfrm>
          <a:prstGeom prst="rect">
            <a:avLst/>
          </a:prstGeom>
          <a:noFill/>
          <a:ln>
            <a:noFill/>
          </a:ln>
        </p:spPr>
      </p:sp>
      <p:pic>
        <p:nvPicPr>
          <p:cNvPr id="6" name="Picture 5">
            <a:extLst>
              <a:ext uri="{FF2B5EF4-FFF2-40B4-BE49-F238E27FC236}">
                <a16:creationId xmlns:a16="http://schemas.microsoft.com/office/drawing/2014/main" id="{F986BD26-7D33-41EB-A7AD-5D8F495ABE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1959" y="927776"/>
            <a:ext cx="5783283" cy="584619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1">
            <a:extLst>
              <a:ext uri="{FF2B5EF4-FFF2-40B4-BE49-F238E27FC236}">
                <a16:creationId xmlns:a16="http://schemas.microsoft.com/office/drawing/2014/main" id="{D3021734-F3E7-499E-BC0E-720552CEF599}"/>
              </a:ext>
            </a:extLst>
          </p:cNvPr>
          <p:cNvSpPr txBox="1">
            <a:spLocks noGrp="1"/>
          </p:cNvSpPr>
          <p:nvPr>
            <p:ph type="title"/>
          </p:nvPr>
        </p:nvSpPr>
        <p:spPr>
          <a:xfrm>
            <a:off x="609600" y="273050"/>
            <a:ext cx="10972800" cy="1144588"/>
          </a:xfrm>
          <a:prstGeom prst="rect">
            <a:avLst/>
          </a:prstGeom>
          <a:noFill/>
          <a:ln>
            <a:noFill/>
          </a:ln>
        </p:spPr>
        <p:txBody>
          <a:bodyPr lIns="90000" tIns="45000" rIns="90000" bIns="45000">
            <a:noAutofit/>
          </a:bodyPr>
          <a:lstStyle/>
          <a:p>
            <a:pPr algn="ctr">
              <a:lnSpc>
                <a:spcPct val="100000"/>
              </a:lnSpc>
            </a:pPr>
            <a:r>
              <a:rPr lang="en-IN" sz="3600" b="1" strike="noStrike" spc="-1" dirty="0">
                <a:solidFill>
                  <a:srgbClr val="17375E"/>
                </a:solidFill>
                <a:latin typeface="Copperplate Gothic Bold" panose="020E0705020206020404" pitchFamily="34" charset="0"/>
                <a:ea typeface="Calibri"/>
              </a:rPr>
              <a:t>Flowchart: Dijkstra</a:t>
            </a:r>
            <a:endParaRPr lang="en-GB" sz="3600" b="0" strike="noStrike" spc="-1" dirty="0">
              <a:latin typeface="Copperplate Gothic Bold" panose="020E0705020206020404" pitchFamily="34" charset="0"/>
            </a:endParaRPr>
          </a:p>
        </p:txBody>
      </p:sp>
      <p:pic>
        <p:nvPicPr>
          <p:cNvPr id="3" name="Picture 2">
            <a:extLst>
              <a:ext uri="{FF2B5EF4-FFF2-40B4-BE49-F238E27FC236}">
                <a16:creationId xmlns:a16="http://schemas.microsoft.com/office/drawing/2014/main" id="{7851FFB0-EB42-430C-BEE7-DDBF405FB6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4832" y="1417638"/>
            <a:ext cx="9302336" cy="4476749"/>
          </a:xfrm>
          <a:prstGeom prst="rect">
            <a:avLst/>
          </a:prstGeom>
        </p:spPr>
      </p:pic>
    </p:spTree>
    <p:extLst>
      <p:ext uri="{BB962C8B-B14F-4D97-AF65-F5344CB8AC3E}">
        <p14:creationId xmlns:p14="http://schemas.microsoft.com/office/powerpoint/2010/main" val="8058852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1">
            <a:extLst>
              <a:ext uri="{FF2B5EF4-FFF2-40B4-BE49-F238E27FC236}">
                <a16:creationId xmlns:a16="http://schemas.microsoft.com/office/drawing/2014/main" id="{AFD245BE-2953-4FB8-A73C-14E8CBFA0D9D}"/>
              </a:ext>
            </a:extLst>
          </p:cNvPr>
          <p:cNvSpPr txBox="1">
            <a:spLocks noGrp="1"/>
          </p:cNvSpPr>
          <p:nvPr>
            <p:ph type="title"/>
          </p:nvPr>
        </p:nvSpPr>
        <p:spPr>
          <a:xfrm>
            <a:off x="518160" y="0"/>
            <a:ext cx="10972800" cy="1144588"/>
          </a:xfrm>
          <a:prstGeom prst="rect">
            <a:avLst/>
          </a:prstGeom>
          <a:noFill/>
          <a:ln>
            <a:noFill/>
          </a:ln>
        </p:spPr>
        <p:txBody>
          <a:bodyPr lIns="90000" tIns="45000" rIns="90000" bIns="45000">
            <a:noAutofit/>
          </a:bodyPr>
          <a:lstStyle/>
          <a:p>
            <a:pPr algn="ctr">
              <a:lnSpc>
                <a:spcPct val="100000"/>
              </a:lnSpc>
            </a:pPr>
            <a:r>
              <a:rPr lang="en-IN" sz="3600" b="1" strike="noStrike" spc="-1" dirty="0">
                <a:solidFill>
                  <a:srgbClr val="17375E"/>
                </a:solidFill>
                <a:latin typeface="Copperplate Gothic Bold" panose="020E0705020206020404" pitchFamily="34" charset="0"/>
                <a:ea typeface="Calibri"/>
              </a:rPr>
              <a:t>Flowchart: Traveling salesman problem</a:t>
            </a:r>
            <a:endParaRPr lang="en-GB" sz="3600" b="0" strike="noStrike" spc="-1" dirty="0">
              <a:latin typeface="Copperplate Gothic Bold" panose="020E0705020206020404" pitchFamily="34" charset="0"/>
            </a:endParaRPr>
          </a:p>
        </p:txBody>
      </p:sp>
      <p:pic>
        <p:nvPicPr>
          <p:cNvPr id="6" name="Picture 5">
            <a:extLst>
              <a:ext uri="{FF2B5EF4-FFF2-40B4-BE49-F238E27FC236}">
                <a16:creationId xmlns:a16="http://schemas.microsoft.com/office/drawing/2014/main" id="{585C995B-9E89-43B0-AC3E-5640C2F77E3C}"/>
              </a:ext>
            </a:extLst>
          </p:cNvPr>
          <p:cNvPicPr>
            <a:picLocks noChangeAspect="1"/>
          </p:cNvPicPr>
          <p:nvPr/>
        </p:nvPicPr>
        <p:blipFill rotWithShape="1">
          <a:blip r:embed="rId2">
            <a:extLst>
              <a:ext uri="{28A0092B-C50C-407E-A947-70E740481C1C}">
                <a14:useLocalDpi xmlns:a14="http://schemas.microsoft.com/office/drawing/2010/main" val="0"/>
              </a:ext>
            </a:extLst>
          </a:blip>
          <a:srcRect l="32084" t="13481" r="32834" b="6667"/>
          <a:stretch/>
        </p:blipFill>
        <p:spPr>
          <a:xfrm>
            <a:off x="3149600" y="944179"/>
            <a:ext cx="5445760" cy="5767589"/>
          </a:xfrm>
          <a:prstGeom prst="rect">
            <a:avLst/>
          </a:prstGeom>
        </p:spPr>
      </p:pic>
    </p:spTree>
    <p:extLst>
      <p:ext uri="{BB962C8B-B14F-4D97-AF65-F5344CB8AC3E}">
        <p14:creationId xmlns:p14="http://schemas.microsoft.com/office/powerpoint/2010/main" val="30557417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Shape 1">
            <a:extLst>
              <a:ext uri="{FF2B5EF4-FFF2-40B4-BE49-F238E27FC236}">
                <a16:creationId xmlns:a16="http://schemas.microsoft.com/office/drawing/2014/main" id="{7109BE80-D113-48AF-B27D-3B60DA75940E}"/>
              </a:ext>
            </a:extLst>
          </p:cNvPr>
          <p:cNvSpPr txBox="1">
            <a:spLocks noGrp="1"/>
          </p:cNvSpPr>
          <p:nvPr>
            <p:ph type="title"/>
          </p:nvPr>
        </p:nvSpPr>
        <p:spPr>
          <a:xfrm>
            <a:off x="609600" y="0"/>
            <a:ext cx="10972800" cy="1144588"/>
          </a:xfrm>
          <a:prstGeom prst="rect">
            <a:avLst/>
          </a:prstGeom>
          <a:noFill/>
          <a:ln>
            <a:noFill/>
          </a:ln>
        </p:spPr>
        <p:txBody>
          <a:bodyPr lIns="90000" tIns="45000" rIns="90000" bIns="45000">
            <a:noAutofit/>
          </a:bodyPr>
          <a:lstStyle/>
          <a:p>
            <a:pPr algn="ctr">
              <a:lnSpc>
                <a:spcPct val="100000"/>
              </a:lnSpc>
            </a:pPr>
            <a:r>
              <a:rPr lang="en-IN" sz="3600" b="1" strike="noStrike" spc="-1" dirty="0">
                <a:solidFill>
                  <a:srgbClr val="17375E"/>
                </a:solidFill>
                <a:latin typeface="Copperplate Gothic Bold" panose="020E0705020206020404" pitchFamily="34" charset="0"/>
                <a:ea typeface="Calibri"/>
              </a:rPr>
              <a:t>Flowchart: Time calculation</a:t>
            </a:r>
            <a:endParaRPr lang="en-GB" sz="3600" b="0" strike="noStrike" spc="-1" dirty="0">
              <a:latin typeface="Copperplate Gothic Bold" panose="020E0705020206020404" pitchFamily="34" charset="0"/>
            </a:endParaRPr>
          </a:p>
        </p:txBody>
      </p:sp>
      <p:pic>
        <p:nvPicPr>
          <p:cNvPr id="4" name="Picture 3">
            <a:extLst>
              <a:ext uri="{FF2B5EF4-FFF2-40B4-BE49-F238E27FC236}">
                <a16:creationId xmlns:a16="http://schemas.microsoft.com/office/drawing/2014/main" id="{3A027CD7-B005-47F5-9835-CA932A0881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9444" y="1002084"/>
            <a:ext cx="6270172" cy="5770000"/>
          </a:xfrm>
          <a:prstGeom prst="rect">
            <a:avLst/>
          </a:prstGeom>
        </p:spPr>
      </p:pic>
    </p:spTree>
    <p:extLst>
      <p:ext uri="{BB962C8B-B14F-4D97-AF65-F5344CB8AC3E}">
        <p14:creationId xmlns:p14="http://schemas.microsoft.com/office/powerpoint/2010/main" val="12774498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Shape 1">
            <a:extLst>
              <a:ext uri="{FF2B5EF4-FFF2-40B4-BE49-F238E27FC236}">
                <a16:creationId xmlns:a16="http://schemas.microsoft.com/office/drawing/2014/main" id="{1B8181F4-5B82-4D9F-9BFA-21376CE43F3D}"/>
              </a:ext>
            </a:extLst>
          </p:cNvPr>
          <p:cNvSpPr txBox="1">
            <a:spLocks noGrp="1"/>
          </p:cNvSpPr>
          <p:nvPr>
            <p:ph type="title"/>
          </p:nvPr>
        </p:nvSpPr>
        <p:spPr>
          <a:xfrm>
            <a:off x="609600" y="273050"/>
            <a:ext cx="10972800" cy="1144588"/>
          </a:xfrm>
          <a:prstGeom prst="rect">
            <a:avLst/>
          </a:prstGeom>
          <a:noFill/>
          <a:ln>
            <a:noFill/>
          </a:ln>
        </p:spPr>
        <p:txBody>
          <a:bodyPr lIns="90000" tIns="45000" rIns="90000" bIns="45000">
            <a:noAutofit/>
          </a:bodyPr>
          <a:lstStyle/>
          <a:p>
            <a:pPr algn="ctr">
              <a:lnSpc>
                <a:spcPct val="100000"/>
              </a:lnSpc>
            </a:pPr>
            <a:r>
              <a:rPr lang="en-IN" sz="3600" b="1" spc="-1" dirty="0">
                <a:solidFill>
                  <a:srgbClr val="17375E"/>
                </a:solidFill>
                <a:latin typeface="Copperplate Gothic Bold" panose="020E0705020206020404" pitchFamily="34" charset="0"/>
              </a:rPr>
              <a:t>Diagrams: Use Case</a:t>
            </a:r>
            <a:endParaRPr lang="en-GB" sz="3600" b="0" strike="noStrike" spc="-1" dirty="0">
              <a:latin typeface="Copperplate Gothic Bold" panose="020E0705020206020404" pitchFamily="34" charset="0"/>
            </a:endParaRPr>
          </a:p>
        </p:txBody>
      </p:sp>
      <p:pic>
        <p:nvPicPr>
          <p:cNvPr id="6" name="Picture 5">
            <a:extLst>
              <a:ext uri="{FF2B5EF4-FFF2-40B4-BE49-F238E27FC236}">
                <a16:creationId xmlns:a16="http://schemas.microsoft.com/office/drawing/2014/main" id="{38FC01D9-23AB-430A-92FF-F127CC78028F}"/>
              </a:ext>
            </a:extLst>
          </p:cNvPr>
          <p:cNvPicPr>
            <a:picLocks noChangeAspect="1"/>
          </p:cNvPicPr>
          <p:nvPr/>
        </p:nvPicPr>
        <p:blipFill>
          <a:blip r:embed="rId2"/>
          <a:stretch>
            <a:fillRect/>
          </a:stretch>
        </p:blipFill>
        <p:spPr>
          <a:xfrm>
            <a:off x="2570480" y="1068756"/>
            <a:ext cx="7149782" cy="5590171"/>
          </a:xfrm>
          <a:prstGeom prst="rect">
            <a:avLst/>
          </a:prstGeom>
        </p:spPr>
      </p:pic>
    </p:spTree>
    <p:extLst>
      <p:ext uri="{BB962C8B-B14F-4D97-AF65-F5344CB8AC3E}">
        <p14:creationId xmlns:p14="http://schemas.microsoft.com/office/powerpoint/2010/main" val="21479853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1">
            <a:extLst>
              <a:ext uri="{FF2B5EF4-FFF2-40B4-BE49-F238E27FC236}">
                <a16:creationId xmlns:a16="http://schemas.microsoft.com/office/drawing/2014/main" id="{433667FA-3989-4099-BDEB-B21E45B674FB}"/>
              </a:ext>
            </a:extLst>
          </p:cNvPr>
          <p:cNvSpPr txBox="1">
            <a:spLocks noGrp="1"/>
          </p:cNvSpPr>
          <p:nvPr>
            <p:ph type="title"/>
          </p:nvPr>
        </p:nvSpPr>
        <p:spPr>
          <a:xfrm>
            <a:off x="609600" y="273050"/>
            <a:ext cx="10972800" cy="1144588"/>
          </a:xfrm>
          <a:prstGeom prst="rect">
            <a:avLst/>
          </a:prstGeom>
          <a:noFill/>
          <a:ln>
            <a:noFill/>
          </a:ln>
        </p:spPr>
        <p:txBody>
          <a:bodyPr lIns="90000" tIns="45000" rIns="90000" bIns="45000">
            <a:noAutofit/>
          </a:bodyPr>
          <a:lstStyle/>
          <a:p>
            <a:pPr algn="ctr">
              <a:lnSpc>
                <a:spcPct val="100000"/>
              </a:lnSpc>
            </a:pPr>
            <a:r>
              <a:rPr lang="en-IN" sz="3600" b="1" spc="-1" dirty="0">
                <a:solidFill>
                  <a:srgbClr val="17375E"/>
                </a:solidFill>
                <a:latin typeface="Copperplate Gothic Bold" panose="020E0705020206020404" pitchFamily="34" charset="0"/>
              </a:rPr>
              <a:t>Diagrams: Class </a:t>
            </a:r>
            <a:endParaRPr lang="en-GB" sz="3600" b="0" strike="noStrike" spc="-1" dirty="0">
              <a:latin typeface="Copperplate Gothic Bold" panose="020E0705020206020404" pitchFamily="34" charset="0"/>
            </a:endParaRPr>
          </a:p>
        </p:txBody>
      </p:sp>
      <p:pic>
        <p:nvPicPr>
          <p:cNvPr id="8" name="Picture 7">
            <a:extLst>
              <a:ext uri="{FF2B5EF4-FFF2-40B4-BE49-F238E27FC236}">
                <a16:creationId xmlns:a16="http://schemas.microsoft.com/office/drawing/2014/main" id="{52B344AD-00BF-493F-AD6B-3963BF9BF7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8684" y="1625600"/>
            <a:ext cx="8844891" cy="4805680"/>
          </a:xfrm>
          <a:prstGeom prst="rect">
            <a:avLst/>
          </a:prstGeom>
        </p:spPr>
      </p:pic>
    </p:spTree>
    <p:extLst>
      <p:ext uri="{BB962C8B-B14F-4D97-AF65-F5344CB8AC3E}">
        <p14:creationId xmlns:p14="http://schemas.microsoft.com/office/powerpoint/2010/main" val="4110177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1">
            <a:extLst>
              <a:ext uri="{FF2B5EF4-FFF2-40B4-BE49-F238E27FC236}">
                <a16:creationId xmlns:a16="http://schemas.microsoft.com/office/drawing/2014/main" id="{41943894-9534-4837-A23F-ABE8DEB3D5E2}"/>
              </a:ext>
            </a:extLst>
          </p:cNvPr>
          <p:cNvSpPr txBox="1">
            <a:spLocks noGrp="1"/>
          </p:cNvSpPr>
          <p:nvPr>
            <p:ph type="title"/>
          </p:nvPr>
        </p:nvSpPr>
        <p:spPr>
          <a:xfrm>
            <a:off x="609600" y="273050"/>
            <a:ext cx="10972800" cy="1144588"/>
          </a:xfrm>
          <a:prstGeom prst="rect">
            <a:avLst/>
          </a:prstGeom>
          <a:noFill/>
          <a:ln>
            <a:noFill/>
          </a:ln>
        </p:spPr>
        <p:txBody>
          <a:bodyPr lIns="90000" tIns="45000" rIns="90000" bIns="45000">
            <a:noAutofit/>
          </a:bodyPr>
          <a:lstStyle/>
          <a:p>
            <a:pPr algn="ctr">
              <a:lnSpc>
                <a:spcPct val="100000"/>
              </a:lnSpc>
            </a:pPr>
            <a:r>
              <a:rPr lang="en-IN" sz="3600" b="1" spc="-1" dirty="0">
                <a:solidFill>
                  <a:srgbClr val="17375E"/>
                </a:solidFill>
                <a:latin typeface="Copperplate Gothic Bold" panose="020E0705020206020404" pitchFamily="34" charset="0"/>
              </a:rPr>
              <a:t>Diagrams:  Activity</a:t>
            </a:r>
            <a:endParaRPr lang="en-GB" sz="3600" b="0" strike="noStrike" spc="-1" dirty="0">
              <a:latin typeface="Copperplate Gothic Bold" panose="020E0705020206020404" pitchFamily="34" charset="0"/>
            </a:endParaRPr>
          </a:p>
        </p:txBody>
      </p:sp>
      <p:pic>
        <p:nvPicPr>
          <p:cNvPr id="6" name="Picture 5">
            <a:extLst>
              <a:ext uri="{FF2B5EF4-FFF2-40B4-BE49-F238E27FC236}">
                <a16:creationId xmlns:a16="http://schemas.microsoft.com/office/drawing/2014/main" id="{515C4F21-A2ED-46B7-A62E-F5FE765E21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2160" y="1107764"/>
            <a:ext cx="6146800" cy="5663228"/>
          </a:xfrm>
          <a:prstGeom prst="rect">
            <a:avLst/>
          </a:prstGeom>
        </p:spPr>
      </p:pic>
    </p:spTree>
    <p:extLst>
      <p:ext uri="{BB962C8B-B14F-4D97-AF65-F5344CB8AC3E}">
        <p14:creationId xmlns:p14="http://schemas.microsoft.com/office/powerpoint/2010/main" val="844766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ustomShape 1"/>
          <p:cNvSpPr/>
          <p:nvPr/>
        </p:nvSpPr>
        <p:spPr>
          <a:xfrm>
            <a:off x="0" y="910800"/>
            <a:ext cx="12186360" cy="88452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gn="ctr">
              <a:lnSpc>
                <a:spcPct val="100000"/>
              </a:lnSpc>
            </a:pPr>
            <a:r>
              <a:rPr lang="en-US" sz="4400" b="1" strike="noStrike" spc="-1" dirty="0">
                <a:solidFill>
                  <a:srgbClr val="17375E"/>
                </a:solidFill>
                <a:latin typeface="Copperplate Gothic Bold" panose="020E0705020206020404" pitchFamily="34" charset="0"/>
                <a:ea typeface="Calibri"/>
              </a:rPr>
              <a:t>Project Title</a:t>
            </a:r>
            <a:endParaRPr lang="en-GB" sz="4400" b="0" strike="noStrike" spc="-1" dirty="0">
              <a:latin typeface="Copperplate Gothic Bold" panose="020E0705020206020404" pitchFamily="34" charset="0"/>
            </a:endParaRPr>
          </a:p>
        </p:txBody>
      </p:sp>
      <p:sp>
        <p:nvSpPr>
          <p:cNvPr id="192" name="CustomShape 2"/>
          <p:cNvSpPr/>
          <p:nvPr/>
        </p:nvSpPr>
        <p:spPr>
          <a:xfrm>
            <a:off x="9144000" y="4815240"/>
            <a:ext cx="2753360" cy="88452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gn="ctr">
              <a:lnSpc>
                <a:spcPct val="100000"/>
              </a:lnSpc>
            </a:pPr>
            <a:r>
              <a:rPr lang="en-IN" sz="1600" b="1" spc="-1" dirty="0">
                <a:solidFill>
                  <a:srgbClr val="595959"/>
                </a:solidFill>
                <a:latin typeface="Calibri"/>
              </a:rPr>
              <a:t>Dr Niharika Singh</a:t>
            </a:r>
            <a:br>
              <a:rPr sz="1600" b="1" dirty="0"/>
            </a:br>
            <a:r>
              <a:rPr lang="en-IN" sz="1600" b="1" strike="noStrike" spc="-1" dirty="0">
                <a:solidFill>
                  <a:srgbClr val="595959"/>
                </a:solidFill>
                <a:latin typeface="Calibri"/>
                <a:ea typeface="Calibri"/>
              </a:rPr>
              <a:t>Assistant Professor,</a:t>
            </a:r>
            <a:endParaRPr lang="en-GB" sz="1600" b="1" strike="noStrike" spc="-1" dirty="0">
              <a:latin typeface="Arial"/>
            </a:endParaRPr>
          </a:p>
          <a:p>
            <a:pPr algn="ctr">
              <a:lnSpc>
                <a:spcPct val="100000"/>
              </a:lnSpc>
            </a:pPr>
            <a:r>
              <a:rPr lang="en-IN" sz="1600" b="1" strike="noStrike" spc="-1" dirty="0">
                <a:solidFill>
                  <a:srgbClr val="595959"/>
                </a:solidFill>
                <a:latin typeface="Calibri"/>
                <a:ea typeface="Calibri"/>
              </a:rPr>
              <a:t>Department of Computer Science</a:t>
            </a:r>
            <a:endParaRPr lang="en-GB" sz="1600" b="1" strike="noStrike" spc="-1" dirty="0">
              <a:latin typeface="Arial"/>
            </a:endParaRPr>
          </a:p>
        </p:txBody>
      </p:sp>
      <p:sp>
        <p:nvSpPr>
          <p:cNvPr id="193" name="CustomShape 3"/>
          <p:cNvSpPr/>
          <p:nvPr/>
        </p:nvSpPr>
        <p:spPr>
          <a:xfrm>
            <a:off x="673200" y="2806920"/>
            <a:ext cx="10967040" cy="767987"/>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gn="ctr">
              <a:lnSpc>
                <a:spcPct val="100000"/>
              </a:lnSpc>
            </a:pPr>
            <a:r>
              <a:rPr lang="en-IN" sz="4400" b="1" i="1" u="sng" strike="noStrike" spc="-1"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Shortest Path First</a:t>
            </a:r>
            <a:endParaRPr lang="en-GB" sz="4400" b="1" i="1" u="sng" strike="noStrike" spc="-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7" name="TextBox 6">
            <a:extLst>
              <a:ext uri="{FF2B5EF4-FFF2-40B4-BE49-F238E27FC236}">
                <a16:creationId xmlns:a16="http://schemas.microsoft.com/office/drawing/2014/main" id="{38BEF479-2CED-48A5-8002-35997ECBE081}"/>
              </a:ext>
            </a:extLst>
          </p:cNvPr>
          <p:cNvSpPr txBox="1"/>
          <p:nvPr/>
        </p:nvSpPr>
        <p:spPr>
          <a:xfrm>
            <a:off x="1240974" y="6015536"/>
            <a:ext cx="6097978" cy="646331"/>
          </a:xfrm>
          <a:prstGeom prst="rect">
            <a:avLst/>
          </a:prstGeom>
          <a:noFill/>
        </p:spPr>
        <p:txBody>
          <a:bodyPr wrap="square">
            <a:spAutoFit/>
          </a:bodyPr>
          <a:lstStyle/>
          <a:p>
            <a:pPr algn="ctr">
              <a:lnSpc>
                <a:spcPct val="100000"/>
              </a:lnSpc>
            </a:pPr>
            <a:r>
              <a:rPr lang="en-IN" sz="1800" b="0" strike="noStrike" spc="-1"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Aditi Singh </a:t>
            </a:r>
          </a:p>
          <a:p>
            <a:pPr algn="ctr">
              <a:lnSpc>
                <a:spcPct val="100000"/>
              </a:lnSpc>
            </a:pPr>
            <a:r>
              <a:rPr lang="en-IN" sz="1800" b="0" strike="noStrike" spc="-1"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500076022</a:t>
            </a:r>
            <a:endParaRPr lang="en-GB" sz="1800" b="0" strike="noStrike" spc="-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9" name="TextBox 8">
            <a:extLst>
              <a:ext uri="{FF2B5EF4-FFF2-40B4-BE49-F238E27FC236}">
                <a16:creationId xmlns:a16="http://schemas.microsoft.com/office/drawing/2014/main" id="{E8D77779-D56C-48B0-B1FB-80DE9A98555D}"/>
              </a:ext>
            </a:extLst>
          </p:cNvPr>
          <p:cNvSpPr txBox="1"/>
          <p:nvPr/>
        </p:nvSpPr>
        <p:spPr>
          <a:xfrm>
            <a:off x="4951374" y="6051351"/>
            <a:ext cx="2933205" cy="646331"/>
          </a:xfrm>
          <a:prstGeom prst="rect">
            <a:avLst/>
          </a:prstGeom>
          <a:noFill/>
        </p:spPr>
        <p:txBody>
          <a:bodyPr wrap="square">
            <a:spAutoFit/>
          </a:bodyPr>
          <a:lstStyle/>
          <a:p>
            <a:pPr algn="ctr">
              <a:lnSpc>
                <a:spcPct val="100000"/>
              </a:lnSpc>
            </a:pPr>
            <a:r>
              <a:rPr lang="en-IN" sz="1800" b="0" strike="noStrike" spc="-1"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Diya Agarwal</a:t>
            </a:r>
          </a:p>
          <a:p>
            <a:pPr algn="ctr">
              <a:lnSpc>
                <a:spcPct val="100000"/>
              </a:lnSpc>
            </a:pPr>
            <a:r>
              <a:rPr lang="en-IN" sz="1800" b="0" strike="noStrike" spc="-1"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500077155</a:t>
            </a:r>
            <a:endParaRPr lang="en-GB" sz="1800" b="0" strike="noStrike" spc="-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1" name="TextBox 10">
            <a:extLst>
              <a:ext uri="{FF2B5EF4-FFF2-40B4-BE49-F238E27FC236}">
                <a16:creationId xmlns:a16="http://schemas.microsoft.com/office/drawing/2014/main" id="{C49250EC-1AC5-4CD6-B1C1-4B295F09F167}"/>
              </a:ext>
            </a:extLst>
          </p:cNvPr>
          <p:cNvSpPr txBox="1"/>
          <p:nvPr/>
        </p:nvSpPr>
        <p:spPr>
          <a:xfrm>
            <a:off x="7338952" y="6035976"/>
            <a:ext cx="2045524" cy="646331"/>
          </a:xfrm>
          <a:prstGeom prst="rect">
            <a:avLst/>
          </a:prstGeom>
          <a:noFill/>
        </p:spPr>
        <p:txBody>
          <a:bodyPr wrap="square">
            <a:spAutoFit/>
          </a:bodyPr>
          <a:lstStyle/>
          <a:p>
            <a:pPr algn="ctr">
              <a:lnSpc>
                <a:spcPct val="100000"/>
              </a:lnSpc>
            </a:pPr>
            <a:r>
              <a:rPr lang="en-IN" sz="1800" b="0" strike="noStrike" spc="-1" dirty="0" err="1">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Sumit</a:t>
            </a:r>
            <a:r>
              <a:rPr lang="en-IN" sz="1800" b="0" strike="noStrike" spc="-1"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Kr Rana</a:t>
            </a:r>
          </a:p>
          <a:p>
            <a:pPr algn="ctr">
              <a:lnSpc>
                <a:spcPct val="100000"/>
              </a:lnSpc>
            </a:pPr>
            <a:r>
              <a:rPr lang="en-IN" sz="1800" b="0" strike="noStrike" spc="-1"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500076729</a:t>
            </a:r>
            <a:endParaRPr lang="en-GB" sz="1800" b="0" strike="noStrike" spc="-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Shape 1">
            <a:extLst>
              <a:ext uri="{FF2B5EF4-FFF2-40B4-BE49-F238E27FC236}">
                <a16:creationId xmlns:a16="http://schemas.microsoft.com/office/drawing/2014/main" id="{DD78707D-978A-467B-9263-8527C782F6C2}"/>
              </a:ext>
            </a:extLst>
          </p:cNvPr>
          <p:cNvSpPr txBox="1">
            <a:spLocks noGrp="1"/>
          </p:cNvSpPr>
          <p:nvPr>
            <p:ph type="title"/>
          </p:nvPr>
        </p:nvSpPr>
        <p:spPr>
          <a:xfrm>
            <a:off x="609600" y="273050"/>
            <a:ext cx="10972800" cy="1144588"/>
          </a:xfrm>
          <a:prstGeom prst="rect">
            <a:avLst/>
          </a:prstGeom>
          <a:noFill/>
          <a:ln>
            <a:noFill/>
          </a:ln>
        </p:spPr>
        <p:txBody>
          <a:bodyPr lIns="90000" tIns="45000" rIns="90000" bIns="45000">
            <a:noAutofit/>
          </a:bodyPr>
          <a:lstStyle/>
          <a:p>
            <a:pPr algn="ctr">
              <a:lnSpc>
                <a:spcPct val="100000"/>
              </a:lnSpc>
            </a:pPr>
            <a:r>
              <a:rPr lang="en-IN" sz="3600" b="1" spc="-1" dirty="0">
                <a:solidFill>
                  <a:srgbClr val="17375E"/>
                </a:solidFill>
                <a:latin typeface="Copperplate Gothic Bold" panose="020E0705020206020404" pitchFamily="34" charset="0"/>
              </a:rPr>
              <a:t>Diagrams: Sequence  </a:t>
            </a:r>
            <a:endParaRPr lang="en-GB" sz="3600" b="0" strike="noStrike" spc="-1" dirty="0">
              <a:latin typeface="Copperplate Gothic Bold" panose="020E0705020206020404" pitchFamily="34" charset="0"/>
            </a:endParaRPr>
          </a:p>
        </p:txBody>
      </p:sp>
      <p:pic>
        <p:nvPicPr>
          <p:cNvPr id="6" name="Picture 5">
            <a:extLst>
              <a:ext uri="{FF2B5EF4-FFF2-40B4-BE49-F238E27FC236}">
                <a16:creationId xmlns:a16="http://schemas.microsoft.com/office/drawing/2014/main" id="{5BF4AD89-C567-4E9F-B3EB-4DCA3A4F10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4827" y="1066800"/>
            <a:ext cx="8043876" cy="5669280"/>
          </a:xfrm>
          <a:prstGeom prst="rect">
            <a:avLst/>
          </a:prstGeom>
        </p:spPr>
      </p:pic>
    </p:spTree>
    <p:extLst>
      <p:ext uri="{BB962C8B-B14F-4D97-AF65-F5344CB8AC3E}">
        <p14:creationId xmlns:p14="http://schemas.microsoft.com/office/powerpoint/2010/main" val="11173956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a:extLst>
              <a:ext uri="{FF2B5EF4-FFF2-40B4-BE49-F238E27FC236}">
                <a16:creationId xmlns:a16="http://schemas.microsoft.com/office/drawing/2014/main" id="{FA619D19-6702-47A9-A7C6-799CA2DA572F}"/>
              </a:ext>
            </a:extLst>
          </p:cNvPr>
          <p:cNvSpPr>
            <a:spLocks noGrp="1"/>
          </p:cNvSpPr>
          <p:nvPr>
            <p:ph type="title"/>
          </p:nvPr>
        </p:nvSpPr>
        <p:spPr>
          <a:xfrm>
            <a:off x="467360" y="-75306"/>
            <a:ext cx="10972800" cy="1144588"/>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a:bodyPr>
          <a:lstStyle/>
          <a:p>
            <a:pPr algn="ctr">
              <a:lnSpc>
                <a:spcPct val="100000"/>
              </a:lnSpc>
            </a:pPr>
            <a:r>
              <a:rPr lang="en-US" sz="3600" b="1" strike="noStrike" spc="-1" dirty="0">
                <a:solidFill>
                  <a:srgbClr val="17375E"/>
                </a:solidFill>
                <a:latin typeface="Copperplate Gothic Bold" panose="020E0705020206020404" pitchFamily="34" charset="0"/>
                <a:ea typeface="Calibri"/>
              </a:rPr>
              <a:t>Methodology: Pseudo code</a:t>
            </a:r>
            <a:endParaRPr lang="en-GB" sz="3600" b="0" strike="noStrike" spc="-1" dirty="0">
              <a:latin typeface="Copperplate Gothic Bold" panose="020E0705020206020404" pitchFamily="34" charset="0"/>
            </a:endParaRPr>
          </a:p>
        </p:txBody>
      </p:sp>
      <p:sp>
        <p:nvSpPr>
          <p:cNvPr id="5" name="TextBox 4">
            <a:extLst>
              <a:ext uri="{FF2B5EF4-FFF2-40B4-BE49-F238E27FC236}">
                <a16:creationId xmlns:a16="http://schemas.microsoft.com/office/drawing/2014/main" id="{275C3436-7E23-4FE8-A27C-B5ECC61B03AF}"/>
              </a:ext>
            </a:extLst>
          </p:cNvPr>
          <p:cNvSpPr txBox="1"/>
          <p:nvPr/>
        </p:nvSpPr>
        <p:spPr>
          <a:xfrm>
            <a:off x="1161143" y="1922588"/>
            <a:ext cx="5204030" cy="4524315"/>
          </a:xfrm>
          <a:prstGeom prst="rect">
            <a:avLst/>
          </a:prstGeom>
          <a:noFill/>
        </p:spPr>
        <p:txBody>
          <a:bodyPr wrap="square" rtlCol="0">
            <a:spAutoFit/>
          </a:bodyPr>
          <a:lstStyle/>
          <a:p>
            <a:pPr algn="just"/>
            <a:r>
              <a:rPr lang="en-IN" sz="1600" b="1" dirty="0"/>
              <a:t>function</a:t>
            </a:r>
            <a:r>
              <a:rPr lang="en-IN" sz="1600" dirty="0"/>
              <a:t> </a:t>
            </a:r>
            <a:r>
              <a:rPr lang="en-IN" sz="1600" dirty="0" err="1"/>
              <a:t>printWithPath</a:t>
            </a:r>
            <a:r>
              <a:rPr lang="en-IN" sz="1600" dirty="0"/>
              <a:t>(INT graph[V][V], INT </a:t>
            </a:r>
            <a:r>
              <a:rPr lang="en-IN" sz="1600" dirty="0" err="1"/>
              <a:t>src</a:t>
            </a:r>
            <a:r>
              <a:rPr lang="en-IN" sz="1600" dirty="0"/>
              <a:t>, INT </a:t>
            </a:r>
            <a:r>
              <a:rPr lang="en-IN" sz="1600" dirty="0" err="1"/>
              <a:t>dest</a:t>
            </a:r>
            <a:r>
              <a:rPr lang="en-IN" sz="1600" dirty="0"/>
              <a:t>)</a:t>
            </a:r>
          </a:p>
          <a:p>
            <a:pPr algn="just"/>
            <a:endParaRPr lang="en-IN" sz="1600" dirty="0"/>
          </a:p>
          <a:p>
            <a:pPr algn="just"/>
            <a:r>
              <a:rPr lang="en-IN" sz="1600" dirty="0"/>
              <a:t>      </a:t>
            </a:r>
            <a:r>
              <a:rPr lang="en-IN" sz="1600" b="1" dirty="0"/>
              <a:t>initialize</a:t>
            </a:r>
            <a:r>
              <a:rPr lang="en-IN" sz="1600" dirty="0"/>
              <a:t>  INT </a:t>
            </a:r>
            <a:r>
              <a:rPr lang="en-IN" sz="1600" dirty="0" err="1"/>
              <a:t>dist</a:t>
            </a:r>
            <a:r>
              <a:rPr lang="en-IN" sz="1600" dirty="0"/>
              <a:t>[V], </a:t>
            </a:r>
            <a:r>
              <a:rPr lang="en-IN" sz="1600" dirty="0" err="1"/>
              <a:t>sptSet</a:t>
            </a:r>
            <a:r>
              <a:rPr lang="en-IN" sz="1600" dirty="0"/>
              <a:t>[V], INT parent[V]</a:t>
            </a:r>
          </a:p>
          <a:p>
            <a:pPr algn="just"/>
            <a:r>
              <a:rPr lang="en-IN" sz="1600" dirty="0"/>
              <a:t>       </a:t>
            </a:r>
          </a:p>
          <a:p>
            <a:pPr algn="just"/>
            <a:r>
              <a:rPr lang="en-IN" sz="1600" dirty="0"/>
              <a:t> </a:t>
            </a:r>
            <a:r>
              <a:rPr lang="en-IN" sz="1600" b="1" dirty="0"/>
              <a:t>FOR</a:t>
            </a:r>
            <a:r>
              <a:rPr lang="en-IN" sz="1600" dirty="0"/>
              <a:t>  each vertex in graph</a:t>
            </a:r>
          </a:p>
          <a:p>
            <a:pPr algn="just"/>
            <a:r>
              <a:rPr lang="en-IN" sz="1600" dirty="0"/>
              <a:t>           1 -&gt; parent[</a:t>
            </a:r>
            <a:r>
              <a:rPr lang="en-IN" sz="1600" dirty="0" err="1"/>
              <a:t>src</a:t>
            </a:r>
            <a:r>
              <a:rPr lang="en-IN" sz="1600" dirty="0"/>
              <a:t>] </a:t>
            </a:r>
          </a:p>
          <a:p>
            <a:pPr algn="just"/>
            <a:r>
              <a:rPr lang="en-IN" sz="1600" dirty="0"/>
              <a:t>INT_MAX -&gt; </a:t>
            </a:r>
            <a:r>
              <a:rPr lang="en-IN" sz="1600" dirty="0" err="1"/>
              <a:t>dist</a:t>
            </a:r>
            <a:r>
              <a:rPr lang="en-IN" sz="1600" dirty="0"/>
              <a:t>[</a:t>
            </a:r>
            <a:r>
              <a:rPr lang="en-IN" sz="1600" dirty="0" err="1"/>
              <a:t>i</a:t>
            </a:r>
            <a:r>
              <a:rPr lang="en-IN" sz="1600" dirty="0"/>
              <a:t>]</a:t>
            </a:r>
          </a:p>
          <a:p>
            <a:pPr algn="just"/>
            <a:r>
              <a:rPr lang="en-IN" sz="1600" dirty="0"/>
              <a:t> FALSE -&gt; </a:t>
            </a:r>
            <a:r>
              <a:rPr lang="en-IN" sz="1600" dirty="0" err="1"/>
              <a:t>sptSet</a:t>
            </a:r>
            <a:r>
              <a:rPr lang="en-IN" sz="1600" dirty="0"/>
              <a:t>[</a:t>
            </a:r>
            <a:r>
              <a:rPr lang="en-IN" sz="1600" dirty="0" err="1"/>
              <a:t>i</a:t>
            </a:r>
            <a:r>
              <a:rPr lang="en-IN" sz="1600" dirty="0"/>
              <a:t>]</a:t>
            </a:r>
          </a:p>
          <a:p>
            <a:pPr algn="just"/>
            <a:r>
              <a:rPr lang="en-IN" sz="1600" dirty="0"/>
              <a:t>        </a:t>
            </a:r>
            <a:r>
              <a:rPr lang="en-IN" sz="1600" dirty="0" err="1"/>
              <a:t>dist</a:t>
            </a:r>
            <a:r>
              <a:rPr lang="en-IN" sz="1600" dirty="0"/>
              <a:t>[</a:t>
            </a:r>
            <a:r>
              <a:rPr lang="en-IN" sz="1600" dirty="0" err="1"/>
              <a:t>src</a:t>
            </a:r>
            <a:r>
              <a:rPr lang="en-IN" sz="1600" dirty="0"/>
              <a:t>] := 0;</a:t>
            </a:r>
          </a:p>
          <a:p>
            <a:pPr algn="just"/>
            <a:r>
              <a:rPr lang="en-IN" sz="1600" dirty="0"/>
              <a:t>       </a:t>
            </a:r>
          </a:p>
          <a:p>
            <a:pPr algn="just"/>
            <a:r>
              <a:rPr lang="en-IN" sz="1600" dirty="0"/>
              <a:t>        </a:t>
            </a:r>
            <a:r>
              <a:rPr lang="en-IN" sz="1600" b="1" dirty="0"/>
              <a:t>FOR</a:t>
            </a:r>
            <a:r>
              <a:rPr lang="en-IN" sz="1600" dirty="0"/>
              <a:t>  count = 0 to V-1</a:t>
            </a:r>
          </a:p>
          <a:p>
            <a:pPr algn="just"/>
            <a:r>
              <a:rPr lang="en-IN" sz="1600" dirty="0"/>
              <a:t>           </a:t>
            </a:r>
          </a:p>
          <a:p>
            <a:pPr algn="just"/>
            <a:r>
              <a:rPr lang="en-IN" sz="1600" dirty="0"/>
              <a:t>             u -&gt; </a:t>
            </a:r>
            <a:r>
              <a:rPr lang="en-IN" sz="1600" b="1" dirty="0"/>
              <a:t>calculate</a:t>
            </a:r>
            <a:r>
              <a:rPr lang="en-IN" sz="1600" dirty="0"/>
              <a:t> </a:t>
            </a:r>
            <a:r>
              <a:rPr lang="en-IN" sz="1600" dirty="0" err="1"/>
              <a:t>minDistance</a:t>
            </a:r>
            <a:r>
              <a:rPr lang="en-IN" sz="1600" dirty="0"/>
              <a:t>(</a:t>
            </a:r>
            <a:r>
              <a:rPr lang="en-IN" sz="1600" dirty="0" err="1"/>
              <a:t>dist</a:t>
            </a:r>
            <a:r>
              <a:rPr lang="en-IN" sz="1600" dirty="0"/>
              <a:t>, </a:t>
            </a:r>
            <a:r>
              <a:rPr lang="en-IN" sz="1600" dirty="0" err="1"/>
              <a:t>sptSet</a:t>
            </a:r>
            <a:r>
              <a:rPr lang="en-IN" sz="1600" dirty="0"/>
              <a:t>)</a:t>
            </a:r>
          </a:p>
          <a:p>
            <a:pPr algn="just"/>
            <a:r>
              <a:rPr lang="en-IN" sz="1600" dirty="0"/>
              <a:t>            </a:t>
            </a:r>
          </a:p>
          <a:p>
            <a:pPr algn="just"/>
            <a:r>
              <a:rPr lang="en-IN" sz="1600" dirty="0"/>
              <a:t>           </a:t>
            </a:r>
            <a:r>
              <a:rPr lang="en-IN" sz="1600" b="1" dirty="0"/>
              <a:t>update</a:t>
            </a:r>
            <a:r>
              <a:rPr lang="en-IN" sz="1600" dirty="0"/>
              <a:t> </a:t>
            </a:r>
            <a:r>
              <a:rPr lang="en-IN" sz="1600" dirty="0" err="1"/>
              <a:t>sptSet</a:t>
            </a:r>
            <a:r>
              <a:rPr lang="en-IN" sz="1600" dirty="0"/>
              <a:t>[u] &lt;-TRUE</a:t>
            </a:r>
          </a:p>
          <a:p>
            <a:pPr algn="just"/>
            <a:r>
              <a:rPr lang="en-IN" sz="1600" dirty="0"/>
              <a:t>       </a:t>
            </a:r>
          </a:p>
          <a:p>
            <a:pPr algn="just"/>
            <a:r>
              <a:rPr lang="en-IN" sz="1600" dirty="0"/>
              <a:t>           </a:t>
            </a:r>
          </a:p>
        </p:txBody>
      </p:sp>
      <p:sp>
        <p:nvSpPr>
          <p:cNvPr id="6" name="TextBox 5">
            <a:extLst>
              <a:ext uri="{FF2B5EF4-FFF2-40B4-BE49-F238E27FC236}">
                <a16:creationId xmlns:a16="http://schemas.microsoft.com/office/drawing/2014/main" id="{BA826ED8-EE1E-415B-A393-563390222488}"/>
              </a:ext>
            </a:extLst>
          </p:cNvPr>
          <p:cNvSpPr txBox="1"/>
          <p:nvPr/>
        </p:nvSpPr>
        <p:spPr>
          <a:xfrm>
            <a:off x="6853777" y="2065092"/>
            <a:ext cx="5204030" cy="3539430"/>
          </a:xfrm>
          <a:prstGeom prst="rect">
            <a:avLst/>
          </a:prstGeom>
          <a:noFill/>
        </p:spPr>
        <p:txBody>
          <a:bodyPr wrap="square">
            <a:spAutoFit/>
          </a:bodyPr>
          <a:lstStyle/>
          <a:p>
            <a:pPr algn="just"/>
            <a:r>
              <a:rPr lang="en-IN" sz="1600" dirty="0"/>
              <a:t>FOR  v = 0 to V</a:t>
            </a:r>
          </a:p>
          <a:p>
            <a:pPr algn="just"/>
            <a:r>
              <a:rPr lang="en-IN" sz="1600" dirty="0"/>
              <a:t>                </a:t>
            </a:r>
          </a:p>
          <a:p>
            <a:pPr algn="just"/>
            <a:r>
              <a:rPr lang="en-IN" sz="1600" dirty="0"/>
              <a:t> </a:t>
            </a:r>
            <a:r>
              <a:rPr lang="en-IN" sz="1600" b="1" dirty="0"/>
              <a:t>Check</a:t>
            </a:r>
            <a:r>
              <a:rPr lang="en-IN" sz="1600" dirty="0"/>
              <a:t> </a:t>
            </a:r>
            <a:r>
              <a:rPr lang="en-IN" sz="1600" b="1" dirty="0"/>
              <a:t>IF</a:t>
            </a:r>
            <a:r>
              <a:rPr lang="en-IN" sz="1600" dirty="0"/>
              <a:t> (!</a:t>
            </a:r>
            <a:r>
              <a:rPr lang="en-IN" sz="1600" dirty="0" err="1"/>
              <a:t>sptSet</a:t>
            </a:r>
            <a:r>
              <a:rPr lang="en-IN" sz="1600" dirty="0"/>
              <a:t>[v] &amp;&amp; </a:t>
            </a:r>
            <a:r>
              <a:rPr lang="en-IN" sz="1600" dirty="0" err="1"/>
              <a:t>dist</a:t>
            </a:r>
            <a:r>
              <a:rPr lang="en-IN" sz="1600" dirty="0"/>
              <a:t>[u] + graph[u][v] &lt; </a:t>
            </a:r>
            <a:r>
              <a:rPr lang="en-IN" sz="1600" dirty="0" err="1"/>
              <a:t>dist</a:t>
            </a:r>
            <a:r>
              <a:rPr lang="en-IN" sz="1600" dirty="0"/>
              <a:t>[v]) </a:t>
            </a:r>
          </a:p>
          <a:p>
            <a:pPr algn="just"/>
            <a:endParaRPr lang="en-IN" sz="1600" dirty="0"/>
          </a:p>
          <a:p>
            <a:pPr algn="just"/>
            <a:r>
              <a:rPr lang="en-IN" sz="1600" dirty="0"/>
              <a:t>          </a:t>
            </a:r>
            <a:r>
              <a:rPr lang="en-IN" sz="1600" b="1" dirty="0"/>
              <a:t>THEN</a:t>
            </a:r>
          </a:p>
          <a:p>
            <a:pPr algn="just"/>
            <a:r>
              <a:rPr lang="en-IN" sz="1600" dirty="0"/>
              <a:t>                </a:t>
            </a:r>
          </a:p>
          <a:p>
            <a:pPr algn="just"/>
            <a:r>
              <a:rPr lang="en-IN" sz="1600" dirty="0"/>
              <a:t>                    parent[v] &lt;- u</a:t>
            </a:r>
          </a:p>
          <a:p>
            <a:pPr algn="just"/>
            <a:r>
              <a:rPr lang="en-IN" sz="1600" dirty="0"/>
              <a:t>                   </a:t>
            </a:r>
            <a:r>
              <a:rPr lang="en-IN" sz="1600" b="1" dirty="0"/>
              <a:t>update</a:t>
            </a:r>
            <a:r>
              <a:rPr lang="en-IN" sz="1600" dirty="0"/>
              <a:t> </a:t>
            </a:r>
            <a:r>
              <a:rPr lang="en-IN" sz="1600" dirty="0" err="1"/>
              <a:t>dist</a:t>
            </a:r>
            <a:r>
              <a:rPr lang="en-IN" sz="1600" dirty="0"/>
              <a:t>[v] := </a:t>
            </a:r>
            <a:r>
              <a:rPr lang="en-IN" sz="1600" dirty="0" err="1"/>
              <a:t>dist</a:t>
            </a:r>
            <a:r>
              <a:rPr lang="en-IN" sz="1600" dirty="0"/>
              <a:t>[u] + graph[u][v]</a:t>
            </a:r>
          </a:p>
          <a:p>
            <a:pPr algn="just"/>
            <a:r>
              <a:rPr lang="en-IN" sz="1600" dirty="0"/>
              <a:t>                 </a:t>
            </a:r>
          </a:p>
          <a:p>
            <a:pPr algn="just"/>
            <a:r>
              <a:rPr lang="en-IN" sz="1600" dirty="0"/>
              <a:t>        </a:t>
            </a:r>
          </a:p>
          <a:p>
            <a:pPr algn="just"/>
            <a:r>
              <a:rPr lang="en-IN" sz="1600" dirty="0"/>
              <a:t>        </a:t>
            </a:r>
          </a:p>
          <a:p>
            <a:pPr algn="just"/>
            <a:r>
              <a:rPr lang="en-IN" sz="1600" dirty="0"/>
              <a:t>        </a:t>
            </a:r>
            <a:r>
              <a:rPr lang="en-IN" sz="1600" b="1" dirty="0"/>
              <a:t>return</a:t>
            </a:r>
            <a:r>
              <a:rPr lang="en-IN" sz="1600" dirty="0"/>
              <a:t>  parent</a:t>
            </a:r>
          </a:p>
          <a:p>
            <a:pPr algn="just"/>
            <a:endParaRPr lang="en-IN" sz="1600" dirty="0"/>
          </a:p>
          <a:p>
            <a:pPr algn="just"/>
            <a:r>
              <a:rPr lang="en-IN" sz="1600" b="1" dirty="0"/>
              <a:t>End function</a:t>
            </a:r>
          </a:p>
        </p:txBody>
      </p:sp>
    </p:spTree>
    <p:extLst>
      <p:ext uri="{BB962C8B-B14F-4D97-AF65-F5344CB8AC3E}">
        <p14:creationId xmlns:p14="http://schemas.microsoft.com/office/powerpoint/2010/main" val="31157968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stomShape 1">
            <a:extLst>
              <a:ext uri="{FF2B5EF4-FFF2-40B4-BE49-F238E27FC236}">
                <a16:creationId xmlns:a16="http://schemas.microsoft.com/office/drawing/2014/main" id="{D0AA851B-22FB-442D-B84B-9AF320871C39}"/>
              </a:ext>
            </a:extLst>
          </p:cNvPr>
          <p:cNvSpPr/>
          <p:nvPr/>
        </p:nvSpPr>
        <p:spPr>
          <a:xfrm>
            <a:off x="314580" y="266440"/>
            <a:ext cx="11562840" cy="55908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fontScale="84500" lnSpcReduction="20000"/>
          </a:bodyPr>
          <a:lstStyle/>
          <a:p>
            <a:pPr algn="ctr">
              <a:lnSpc>
                <a:spcPct val="100000"/>
              </a:lnSpc>
            </a:pPr>
            <a:r>
              <a:rPr lang="en-US" sz="4400" b="1" strike="noStrike" spc="-1" dirty="0">
                <a:solidFill>
                  <a:srgbClr val="17375E"/>
                </a:solidFill>
                <a:latin typeface="Copperplate Gothic Bold" panose="020E0705020206020404" pitchFamily="34" charset="0"/>
                <a:ea typeface="Calibri"/>
              </a:rPr>
              <a:t>Methodology: Pseudo code</a:t>
            </a:r>
            <a:endParaRPr lang="en-GB" sz="4400" b="0" strike="noStrike" spc="-1" dirty="0">
              <a:latin typeface="Copperplate Gothic Bold" panose="020E0705020206020404" pitchFamily="34" charset="0"/>
            </a:endParaRPr>
          </a:p>
        </p:txBody>
      </p:sp>
      <p:sp>
        <p:nvSpPr>
          <p:cNvPr id="4" name="TextBox 3">
            <a:extLst>
              <a:ext uri="{FF2B5EF4-FFF2-40B4-BE49-F238E27FC236}">
                <a16:creationId xmlns:a16="http://schemas.microsoft.com/office/drawing/2014/main" id="{8147CE6A-E62E-48B8-969B-DE49D2BFE401}"/>
              </a:ext>
            </a:extLst>
          </p:cNvPr>
          <p:cNvSpPr txBox="1"/>
          <p:nvPr/>
        </p:nvSpPr>
        <p:spPr>
          <a:xfrm>
            <a:off x="1557646" y="997528"/>
            <a:ext cx="6210796" cy="5755422"/>
          </a:xfrm>
          <a:prstGeom prst="rect">
            <a:avLst/>
          </a:prstGeom>
          <a:noFill/>
        </p:spPr>
        <p:txBody>
          <a:bodyPr wrap="square">
            <a:spAutoFit/>
          </a:bodyPr>
          <a:lstStyle/>
          <a:p>
            <a:endParaRPr lang="en-IN" sz="1600" dirty="0"/>
          </a:p>
          <a:p>
            <a:r>
              <a:rPr lang="en-IN" sz="1600" b="1" dirty="0"/>
              <a:t>function</a:t>
            </a:r>
            <a:r>
              <a:rPr lang="en-IN" sz="1600" dirty="0"/>
              <a:t> </a:t>
            </a:r>
            <a:r>
              <a:rPr lang="en-IN" sz="1600" dirty="0" err="1"/>
              <a:t>travellingSalesmanProblem</a:t>
            </a:r>
            <a:r>
              <a:rPr lang="en-IN" sz="1600" dirty="0"/>
              <a:t>(INT graph[][V], INT s, INT f)</a:t>
            </a:r>
          </a:p>
          <a:p>
            <a:endParaRPr lang="en-IN" sz="1600" dirty="0"/>
          </a:p>
          <a:p>
            <a:r>
              <a:rPr lang="en-IN" sz="1600" b="1" dirty="0"/>
              <a:t>initialize</a:t>
            </a:r>
            <a:r>
              <a:rPr lang="en-IN" sz="1600" dirty="0"/>
              <a:t> Vector&lt;INT&gt; vertex</a:t>
            </a:r>
          </a:p>
          <a:p>
            <a:r>
              <a:rPr lang="en-IN" sz="1600" b="1" dirty="0"/>
              <a:t>FOR</a:t>
            </a:r>
            <a:r>
              <a:rPr lang="en-IN" sz="1600" dirty="0"/>
              <a:t> </a:t>
            </a:r>
            <a:r>
              <a:rPr lang="en-IN" sz="1600" dirty="0" err="1"/>
              <a:t>i</a:t>
            </a:r>
            <a:r>
              <a:rPr lang="en-IN" sz="1600" dirty="0"/>
              <a:t>=0 to V</a:t>
            </a:r>
          </a:p>
          <a:p>
            <a:r>
              <a:rPr lang="en-IN" sz="1600" b="1" dirty="0"/>
              <a:t>IF</a:t>
            </a:r>
            <a:r>
              <a:rPr lang="en-IN" sz="1600" dirty="0"/>
              <a:t> (</a:t>
            </a:r>
            <a:r>
              <a:rPr lang="en-IN" sz="1600" dirty="0" err="1"/>
              <a:t>i</a:t>
            </a:r>
            <a:r>
              <a:rPr lang="en-IN" sz="1600" dirty="0"/>
              <a:t>!=s) </a:t>
            </a:r>
            <a:r>
              <a:rPr lang="en-IN" sz="1600" b="1" dirty="0"/>
              <a:t>THEN</a:t>
            </a:r>
          </a:p>
          <a:p>
            <a:r>
              <a:rPr lang="en-IN" sz="1600" dirty="0"/>
              <a:t>VERTEX &lt;- </a:t>
            </a:r>
            <a:r>
              <a:rPr lang="en-IN" sz="1600" dirty="0" err="1"/>
              <a:t>i</a:t>
            </a:r>
            <a:endParaRPr lang="en-IN" sz="1600" dirty="0"/>
          </a:p>
          <a:p>
            <a:endParaRPr lang="en-IN" sz="1600" dirty="0"/>
          </a:p>
          <a:p>
            <a:r>
              <a:rPr lang="en-IN" sz="1600" b="1" dirty="0"/>
              <a:t>initialize </a:t>
            </a:r>
            <a:r>
              <a:rPr lang="en-IN" sz="1600" dirty="0"/>
              <a:t>INT count=0,Vertex &lt;- </a:t>
            </a:r>
            <a:r>
              <a:rPr lang="en-IN" sz="1600" dirty="0" err="1"/>
              <a:t>my_travelling_path</a:t>
            </a:r>
            <a:r>
              <a:rPr lang="en-IN" sz="1600" dirty="0"/>
              <a:t> </a:t>
            </a:r>
          </a:p>
          <a:p>
            <a:r>
              <a:rPr lang="en-IN" sz="1600" dirty="0"/>
              <a:t> </a:t>
            </a:r>
            <a:r>
              <a:rPr lang="en-IN" sz="1600" dirty="0" err="1"/>
              <a:t>min_path</a:t>
            </a:r>
            <a:r>
              <a:rPr lang="en-IN" sz="1600" dirty="0"/>
              <a:t> &lt;- INT_MAX</a:t>
            </a:r>
          </a:p>
          <a:p>
            <a:endParaRPr lang="en-IN" sz="1600" dirty="0"/>
          </a:p>
          <a:p>
            <a:r>
              <a:rPr lang="en-IN" sz="1600" b="1" dirty="0"/>
              <a:t>DO</a:t>
            </a:r>
          </a:p>
          <a:p>
            <a:r>
              <a:rPr lang="en-IN" sz="1600" b="1" dirty="0"/>
              <a:t>initialize</a:t>
            </a:r>
            <a:r>
              <a:rPr lang="en-IN" sz="1600" dirty="0"/>
              <a:t> </a:t>
            </a:r>
            <a:r>
              <a:rPr lang="en-IN" sz="1600" dirty="0" err="1"/>
              <a:t>current_pathweight</a:t>
            </a:r>
            <a:r>
              <a:rPr lang="en-IN" sz="1600" dirty="0"/>
              <a:t>=0 , indicator=0, k=s</a:t>
            </a:r>
          </a:p>
          <a:p>
            <a:r>
              <a:rPr lang="en-IN" sz="1600" b="1" dirty="0"/>
              <a:t>FOR</a:t>
            </a:r>
            <a:r>
              <a:rPr lang="en-IN" sz="1600" dirty="0"/>
              <a:t>  </a:t>
            </a:r>
            <a:r>
              <a:rPr lang="en-IN" sz="1600" dirty="0" err="1"/>
              <a:t>i</a:t>
            </a:r>
            <a:r>
              <a:rPr lang="en-IN" sz="1600" dirty="0"/>
              <a:t>=0 to </a:t>
            </a:r>
            <a:r>
              <a:rPr lang="en-IN" sz="1600" dirty="0" err="1"/>
              <a:t>vertexsize</a:t>
            </a:r>
            <a:endParaRPr lang="en-IN" sz="1600" dirty="0"/>
          </a:p>
          <a:p>
            <a:r>
              <a:rPr lang="en-IN" sz="1600" b="1" dirty="0"/>
              <a:t>IF</a:t>
            </a:r>
            <a:r>
              <a:rPr lang="en-IN" sz="1600" dirty="0"/>
              <a:t> ( graph[k]) </a:t>
            </a:r>
          </a:p>
          <a:p>
            <a:r>
              <a:rPr lang="en-IN" sz="1600" b="1" dirty="0"/>
              <a:t>THEN </a:t>
            </a:r>
            <a:r>
              <a:rPr lang="en-IN" sz="1600" dirty="0"/>
              <a:t>vertex[</a:t>
            </a:r>
            <a:r>
              <a:rPr lang="en-IN" sz="1600" dirty="0" err="1"/>
              <a:t>i</a:t>
            </a:r>
            <a:r>
              <a:rPr lang="en-IN" sz="1600" dirty="0"/>
              <a:t>]==0) and Indicator=1</a:t>
            </a:r>
          </a:p>
          <a:p>
            <a:r>
              <a:rPr lang="en-IN" sz="1600" b="1" dirty="0"/>
              <a:t>Break</a:t>
            </a:r>
          </a:p>
          <a:p>
            <a:endParaRPr lang="en-IN" sz="1600" b="1" dirty="0"/>
          </a:p>
          <a:p>
            <a:r>
              <a:rPr lang="en-IN" sz="1600" b="1" dirty="0"/>
              <a:t>update </a:t>
            </a:r>
            <a:r>
              <a:rPr lang="en-IN" sz="1600" dirty="0" err="1"/>
              <a:t>current_pathweight</a:t>
            </a:r>
            <a:r>
              <a:rPr lang="en-IN" sz="1600" dirty="0"/>
              <a:t> &lt;- </a:t>
            </a:r>
            <a:r>
              <a:rPr lang="en-IN" sz="1600" dirty="0" err="1"/>
              <a:t>current_pathweight</a:t>
            </a:r>
            <a:r>
              <a:rPr lang="en-IN" sz="1600" dirty="0"/>
              <a:t> + graph[k][vertex[</a:t>
            </a:r>
            <a:r>
              <a:rPr lang="en-IN" sz="1600" dirty="0" err="1"/>
              <a:t>i</a:t>
            </a:r>
            <a:r>
              <a:rPr lang="en-IN" sz="1600" dirty="0"/>
              <a:t>]]</a:t>
            </a:r>
          </a:p>
          <a:p>
            <a:r>
              <a:rPr lang="en-IN" sz="1600" dirty="0"/>
              <a:t>vertex[</a:t>
            </a:r>
            <a:r>
              <a:rPr lang="en-IN" sz="1600" dirty="0" err="1"/>
              <a:t>i</a:t>
            </a:r>
            <a:r>
              <a:rPr lang="en-IN" sz="1600" dirty="0"/>
              <a:t>] -&gt; k</a:t>
            </a:r>
          </a:p>
          <a:p>
            <a:endParaRPr lang="en-IN" sz="1600" dirty="0"/>
          </a:p>
          <a:p>
            <a:endParaRPr lang="en-IN" sz="1600" dirty="0"/>
          </a:p>
        </p:txBody>
      </p:sp>
      <p:sp>
        <p:nvSpPr>
          <p:cNvPr id="6" name="TextBox 5">
            <a:extLst>
              <a:ext uri="{FF2B5EF4-FFF2-40B4-BE49-F238E27FC236}">
                <a16:creationId xmlns:a16="http://schemas.microsoft.com/office/drawing/2014/main" id="{F39BD21E-8F35-43E9-88B2-9C7B8E55C485}"/>
              </a:ext>
            </a:extLst>
          </p:cNvPr>
          <p:cNvSpPr txBox="1"/>
          <p:nvPr/>
        </p:nvSpPr>
        <p:spPr>
          <a:xfrm>
            <a:off x="7564583" y="1582378"/>
            <a:ext cx="4441370" cy="4031873"/>
          </a:xfrm>
          <a:prstGeom prst="rect">
            <a:avLst/>
          </a:prstGeom>
          <a:noFill/>
        </p:spPr>
        <p:txBody>
          <a:bodyPr wrap="square">
            <a:spAutoFit/>
          </a:bodyPr>
          <a:lstStyle/>
          <a:p>
            <a:r>
              <a:rPr lang="en-IN" sz="1600" dirty="0"/>
              <a:t>IF k==f</a:t>
            </a:r>
          </a:p>
          <a:p>
            <a:r>
              <a:rPr lang="en-IN" sz="1600" b="1" dirty="0"/>
              <a:t>BREAK</a:t>
            </a:r>
          </a:p>
          <a:p>
            <a:endParaRPr lang="en-IN" sz="1600" dirty="0"/>
          </a:p>
          <a:p>
            <a:r>
              <a:rPr lang="en-IN" sz="1600" dirty="0"/>
              <a:t>IF indicator==1</a:t>
            </a:r>
          </a:p>
          <a:p>
            <a:r>
              <a:rPr lang="en-IN" sz="1600" b="1" dirty="0"/>
              <a:t>THEN </a:t>
            </a:r>
          </a:p>
          <a:p>
            <a:r>
              <a:rPr lang="en-IN" sz="1600" b="1" dirty="0"/>
              <a:t>CONTINUE</a:t>
            </a:r>
          </a:p>
          <a:p>
            <a:endParaRPr lang="en-IN" sz="1600" b="1" dirty="0"/>
          </a:p>
          <a:p>
            <a:r>
              <a:rPr lang="en-IN" sz="1600" dirty="0"/>
              <a:t> CONDITION TO LIMIT LOOP:</a:t>
            </a:r>
          </a:p>
          <a:p>
            <a:r>
              <a:rPr lang="en-IN" sz="1600" dirty="0" err="1"/>
              <a:t>min_path</a:t>
            </a:r>
            <a:r>
              <a:rPr lang="en-IN" sz="1600" dirty="0"/>
              <a:t> &lt;- min(</a:t>
            </a:r>
            <a:r>
              <a:rPr lang="en-IN" sz="1600" dirty="0" err="1"/>
              <a:t>min_path</a:t>
            </a:r>
            <a:r>
              <a:rPr lang="en-IN" sz="1600" dirty="0"/>
              <a:t>, current </a:t>
            </a:r>
            <a:r>
              <a:rPr lang="en-IN" sz="1600" dirty="0" err="1"/>
              <a:t>pathweight</a:t>
            </a:r>
            <a:r>
              <a:rPr lang="en-IN" sz="1600" dirty="0"/>
              <a:t>)</a:t>
            </a:r>
          </a:p>
          <a:p>
            <a:r>
              <a:rPr lang="en-IN" sz="1600" b="1" dirty="0"/>
              <a:t>BREAK</a:t>
            </a:r>
          </a:p>
          <a:p>
            <a:endParaRPr lang="en-IN" sz="1600" dirty="0"/>
          </a:p>
          <a:p>
            <a:r>
              <a:rPr lang="en-IN" sz="1600" b="1" dirty="0"/>
              <a:t>WHILE </a:t>
            </a:r>
            <a:r>
              <a:rPr lang="en-IN" sz="1600" dirty="0"/>
              <a:t>all permutations checked </a:t>
            </a:r>
          </a:p>
          <a:p>
            <a:endParaRPr lang="en-IN" sz="1600" dirty="0"/>
          </a:p>
          <a:p>
            <a:r>
              <a:rPr lang="en-IN" sz="1600" b="1" dirty="0"/>
              <a:t>return</a:t>
            </a:r>
            <a:r>
              <a:rPr lang="en-IN" sz="1600" dirty="0"/>
              <a:t> </a:t>
            </a:r>
            <a:r>
              <a:rPr lang="en-IN" sz="1600" dirty="0" err="1"/>
              <a:t>min_path</a:t>
            </a:r>
            <a:r>
              <a:rPr lang="en-IN" sz="1600" dirty="0"/>
              <a:t> </a:t>
            </a:r>
          </a:p>
          <a:p>
            <a:endParaRPr lang="en-IN" sz="1600" dirty="0"/>
          </a:p>
          <a:p>
            <a:r>
              <a:rPr lang="en-IN" sz="1600" b="1" dirty="0"/>
              <a:t>End function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stomShape 1">
            <a:extLst>
              <a:ext uri="{FF2B5EF4-FFF2-40B4-BE49-F238E27FC236}">
                <a16:creationId xmlns:a16="http://schemas.microsoft.com/office/drawing/2014/main" id="{9665BA35-A520-420F-BDBD-95FAF15877F8}"/>
              </a:ext>
            </a:extLst>
          </p:cNvPr>
          <p:cNvSpPr/>
          <p:nvPr/>
        </p:nvSpPr>
        <p:spPr>
          <a:xfrm>
            <a:off x="314580" y="256280"/>
            <a:ext cx="11562840" cy="55908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fontScale="84500" lnSpcReduction="20000"/>
          </a:bodyPr>
          <a:lstStyle/>
          <a:p>
            <a:pPr algn="ctr">
              <a:lnSpc>
                <a:spcPct val="100000"/>
              </a:lnSpc>
            </a:pPr>
            <a:r>
              <a:rPr lang="en-US" sz="4400" b="1" strike="noStrike" spc="-1" dirty="0">
                <a:solidFill>
                  <a:srgbClr val="17375E"/>
                </a:solidFill>
                <a:latin typeface="Copperplate Gothic Bold" panose="020E0705020206020404" pitchFamily="34" charset="0"/>
                <a:ea typeface="Calibri"/>
              </a:rPr>
              <a:t>Methodology: Pseudo code</a:t>
            </a:r>
            <a:endParaRPr lang="en-GB" sz="4400" b="0" strike="noStrike" spc="-1" dirty="0">
              <a:latin typeface="Copperplate Gothic Bold" panose="020E0705020206020404" pitchFamily="34" charset="0"/>
            </a:endParaRPr>
          </a:p>
        </p:txBody>
      </p:sp>
      <p:sp>
        <p:nvSpPr>
          <p:cNvPr id="9" name="TextBox 8">
            <a:extLst>
              <a:ext uri="{FF2B5EF4-FFF2-40B4-BE49-F238E27FC236}">
                <a16:creationId xmlns:a16="http://schemas.microsoft.com/office/drawing/2014/main" id="{622C8F67-8102-4AED-94E8-F2707315011D}"/>
              </a:ext>
            </a:extLst>
          </p:cNvPr>
          <p:cNvSpPr txBox="1"/>
          <p:nvPr/>
        </p:nvSpPr>
        <p:spPr>
          <a:xfrm>
            <a:off x="1703878" y="991102"/>
            <a:ext cx="5539955" cy="6325321"/>
          </a:xfrm>
          <a:prstGeom prst="rect">
            <a:avLst/>
          </a:prstGeom>
          <a:noFill/>
        </p:spPr>
        <p:txBody>
          <a:bodyPr wrap="square">
            <a:spAutoFit/>
          </a:bodyPr>
          <a:lstStyle/>
          <a:p>
            <a:pPr>
              <a:lnSpc>
                <a:spcPct val="150000"/>
              </a:lnSpc>
            </a:pPr>
            <a:r>
              <a:rPr lang="en-IN" sz="1600" b="1" dirty="0"/>
              <a:t>function </a:t>
            </a:r>
            <a:r>
              <a:rPr lang="en-IN" sz="1600" dirty="0" err="1"/>
              <a:t>calculateTime</a:t>
            </a:r>
            <a:r>
              <a:rPr lang="en-IN" sz="1600" dirty="0"/>
              <a:t>()			</a:t>
            </a:r>
          </a:p>
          <a:p>
            <a:pPr>
              <a:lnSpc>
                <a:spcPct val="150000"/>
              </a:lnSpc>
            </a:pPr>
            <a:r>
              <a:rPr lang="en-IN" sz="1600" b="1" dirty="0"/>
              <a:t>initialize</a:t>
            </a:r>
            <a:r>
              <a:rPr lang="en-IN" sz="1600" dirty="0"/>
              <a:t> </a:t>
            </a:r>
            <a:r>
              <a:rPr lang="en-IN" sz="1600" dirty="0" err="1"/>
              <a:t>time_bike</a:t>
            </a:r>
            <a:r>
              <a:rPr lang="en-IN" sz="1600" dirty="0"/>
              <a:t>=0, </a:t>
            </a:r>
            <a:r>
              <a:rPr lang="en-IN" sz="1600" dirty="0" err="1"/>
              <a:t>time_cycle</a:t>
            </a:r>
            <a:r>
              <a:rPr lang="en-IN" sz="1600" dirty="0"/>
              <a:t>=0, </a:t>
            </a:r>
            <a:r>
              <a:rPr lang="en-IN" sz="1600" dirty="0" err="1"/>
              <a:t>time_car</a:t>
            </a:r>
            <a:r>
              <a:rPr lang="en-IN" sz="1600" dirty="0"/>
              <a:t>=0	</a:t>
            </a:r>
          </a:p>
          <a:p>
            <a:pPr>
              <a:lnSpc>
                <a:spcPct val="150000"/>
              </a:lnSpc>
            </a:pPr>
            <a:r>
              <a:rPr lang="en-IN" sz="1600" dirty="0" err="1"/>
              <a:t>Dist</a:t>
            </a:r>
            <a:r>
              <a:rPr lang="en-IN" sz="1600" dirty="0"/>
              <a:t> &lt;- graph[</a:t>
            </a:r>
            <a:r>
              <a:rPr lang="en-IN" sz="1600" dirty="0" err="1"/>
              <a:t>key_initial</a:t>
            </a:r>
            <a:r>
              <a:rPr lang="en-IN" sz="1600" dirty="0"/>
              <a:t>][</a:t>
            </a:r>
            <a:r>
              <a:rPr lang="en-IN" sz="1600" dirty="0" err="1"/>
              <a:t>key_final</a:t>
            </a:r>
            <a:r>
              <a:rPr lang="en-IN" sz="1600" dirty="0"/>
              <a:t>]					</a:t>
            </a:r>
          </a:p>
          <a:p>
            <a:pPr>
              <a:lnSpc>
                <a:spcPct val="150000"/>
              </a:lnSpc>
            </a:pPr>
            <a:r>
              <a:rPr lang="en-IN" sz="1600" b="1" dirty="0"/>
              <a:t>Update </a:t>
            </a:r>
          </a:p>
          <a:p>
            <a:pPr>
              <a:lnSpc>
                <a:spcPct val="150000"/>
              </a:lnSpc>
            </a:pPr>
            <a:r>
              <a:rPr lang="en-IN" sz="1600" dirty="0" err="1"/>
              <a:t>time_bike</a:t>
            </a:r>
            <a:r>
              <a:rPr lang="en-IN" sz="1600" dirty="0"/>
              <a:t> := (</a:t>
            </a:r>
            <a:r>
              <a:rPr lang="en-IN" sz="1600" dirty="0" err="1"/>
              <a:t>Dist</a:t>
            </a:r>
            <a:r>
              <a:rPr lang="en-IN" sz="1600" dirty="0"/>
              <a:t>*1000)/6.38</a:t>
            </a:r>
          </a:p>
          <a:p>
            <a:pPr>
              <a:lnSpc>
                <a:spcPct val="150000"/>
              </a:lnSpc>
            </a:pPr>
            <a:r>
              <a:rPr lang="en-IN" sz="1600" dirty="0" err="1"/>
              <a:t>time_cycle</a:t>
            </a:r>
            <a:r>
              <a:rPr lang="en-IN" sz="1600" dirty="0"/>
              <a:t> := (</a:t>
            </a:r>
            <a:r>
              <a:rPr lang="en-IN" sz="1600" dirty="0" err="1"/>
              <a:t>Dist</a:t>
            </a:r>
            <a:r>
              <a:rPr lang="en-IN" sz="1600" dirty="0"/>
              <a:t>*1000)/4.16</a:t>
            </a:r>
          </a:p>
          <a:p>
            <a:pPr>
              <a:lnSpc>
                <a:spcPct val="150000"/>
              </a:lnSpc>
            </a:pPr>
            <a:r>
              <a:rPr lang="en-IN" sz="1600" dirty="0" err="1"/>
              <a:t>time_car</a:t>
            </a:r>
            <a:r>
              <a:rPr lang="en-IN" sz="1600" dirty="0"/>
              <a:t> :=  (</a:t>
            </a:r>
            <a:r>
              <a:rPr lang="en-IN" sz="1600" dirty="0" err="1"/>
              <a:t>Dist</a:t>
            </a:r>
            <a:r>
              <a:rPr lang="en-IN" sz="1600" dirty="0"/>
              <a:t>*1000)/9.72</a:t>
            </a:r>
          </a:p>
          <a:p>
            <a:pPr>
              <a:lnSpc>
                <a:spcPct val="150000"/>
              </a:lnSpc>
            </a:pPr>
            <a:r>
              <a:rPr lang="en-IN" sz="1600" dirty="0"/>
              <a:t>		</a:t>
            </a:r>
          </a:p>
          <a:p>
            <a:pPr>
              <a:lnSpc>
                <a:spcPct val="150000"/>
              </a:lnSpc>
            </a:pPr>
            <a:r>
              <a:rPr lang="en-IN" sz="1600" b="1" dirty="0"/>
              <a:t>IF </a:t>
            </a:r>
            <a:r>
              <a:rPr lang="en-IN" sz="1600" dirty="0" err="1"/>
              <a:t>key_initial</a:t>
            </a:r>
            <a:r>
              <a:rPr lang="en-IN" sz="1600" dirty="0"/>
              <a:t> is junction	</a:t>
            </a:r>
          </a:p>
          <a:p>
            <a:pPr>
              <a:lnSpc>
                <a:spcPct val="150000"/>
              </a:lnSpc>
            </a:pPr>
            <a:r>
              <a:rPr lang="en-IN" sz="1600" b="1" dirty="0"/>
              <a:t>THEN</a:t>
            </a:r>
            <a:r>
              <a:rPr lang="en-IN" sz="1600" dirty="0"/>
              <a:t> </a:t>
            </a:r>
            <a:r>
              <a:rPr lang="en-IN" sz="1600" dirty="0" err="1"/>
              <a:t>time_traffic</a:t>
            </a:r>
            <a:r>
              <a:rPr lang="en-IN" sz="1600" dirty="0"/>
              <a:t> := rand() % 100		</a:t>
            </a:r>
          </a:p>
          <a:p>
            <a:pPr>
              <a:lnSpc>
                <a:spcPct val="150000"/>
              </a:lnSpc>
            </a:pPr>
            <a:r>
              <a:rPr lang="en-IN" sz="1600" dirty="0" err="1"/>
              <a:t>time_bike</a:t>
            </a:r>
            <a:r>
              <a:rPr lang="en-IN" sz="1600" dirty="0"/>
              <a:t> &lt;- </a:t>
            </a:r>
            <a:r>
              <a:rPr lang="en-IN" sz="1600" b="1" dirty="0"/>
              <a:t>Add</a:t>
            </a:r>
            <a:r>
              <a:rPr lang="en-IN" sz="1600" dirty="0"/>
              <a:t> </a:t>
            </a:r>
            <a:r>
              <a:rPr lang="en-IN" sz="1600" dirty="0" err="1"/>
              <a:t>time_traffic</a:t>
            </a:r>
            <a:r>
              <a:rPr lang="en-IN" sz="1600" dirty="0"/>
              <a:t>+ da</a:t>
            </a:r>
          </a:p>
          <a:p>
            <a:pPr>
              <a:lnSpc>
                <a:spcPct val="150000"/>
              </a:lnSpc>
            </a:pPr>
            <a:r>
              <a:rPr lang="en-IN" sz="1600" dirty="0" err="1"/>
              <a:t>time_cycle</a:t>
            </a:r>
            <a:r>
              <a:rPr lang="en-IN" sz="1600" dirty="0"/>
              <a:t> &lt;- </a:t>
            </a:r>
            <a:r>
              <a:rPr lang="en-IN" sz="1600" b="1" dirty="0"/>
              <a:t>Add</a:t>
            </a:r>
            <a:r>
              <a:rPr lang="en-IN" sz="1600" dirty="0"/>
              <a:t> </a:t>
            </a:r>
            <a:r>
              <a:rPr lang="en-IN" sz="1600" dirty="0" err="1"/>
              <a:t>time_traffic+da</a:t>
            </a:r>
            <a:endParaRPr lang="en-IN" sz="1600" dirty="0"/>
          </a:p>
          <a:p>
            <a:pPr>
              <a:lnSpc>
                <a:spcPct val="150000"/>
              </a:lnSpc>
            </a:pPr>
            <a:r>
              <a:rPr lang="en-IN" sz="1600" dirty="0" err="1"/>
              <a:t>time_car</a:t>
            </a:r>
            <a:r>
              <a:rPr lang="en-IN" sz="1600" dirty="0"/>
              <a:t> &lt;- </a:t>
            </a:r>
            <a:r>
              <a:rPr lang="en-IN" sz="1600" b="1" dirty="0"/>
              <a:t>Add</a:t>
            </a:r>
            <a:r>
              <a:rPr lang="en-IN" sz="1600" dirty="0"/>
              <a:t> </a:t>
            </a:r>
            <a:r>
              <a:rPr lang="en-IN" sz="1600" dirty="0" err="1"/>
              <a:t>time_traffic+da</a:t>
            </a:r>
            <a:r>
              <a:rPr lang="en-IN" sz="1600" dirty="0"/>
              <a:t>				</a:t>
            </a:r>
          </a:p>
          <a:p>
            <a:pPr>
              <a:lnSpc>
                <a:spcPct val="150000"/>
              </a:lnSpc>
            </a:pPr>
            <a:r>
              <a:rPr lang="en-IN" sz="1600" dirty="0"/>
              <a:t>							</a:t>
            </a:r>
          </a:p>
        </p:txBody>
      </p:sp>
      <p:sp>
        <p:nvSpPr>
          <p:cNvPr id="11" name="TextBox 10">
            <a:extLst>
              <a:ext uri="{FF2B5EF4-FFF2-40B4-BE49-F238E27FC236}">
                <a16:creationId xmlns:a16="http://schemas.microsoft.com/office/drawing/2014/main" id="{3E894A06-0D08-4428-89DD-617E84DD2DE9}"/>
              </a:ext>
            </a:extLst>
          </p:cNvPr>
          <p:cNvSpPr txBox="1"/>
          <p:nvPr/>
        </p:nvSpPr>
        <p:spPr>
          <a:xfrm>
            <a:off x="7243833" y="991102"/>
            <a:ext cx="4845248" cy="5217326"/>
          </a:xfrm>
          <a:prstGeom prst="rect">
            <a:avLst/>
          </a:prstGeom>
          <a:noFill/>
        </p:spPr>
        <p:txBody>
          <a:bodyPr wrap="square">
            <a:spAutoFit/>
          </a:bodyPr>
          <a:lstStyle/>
          <a:p>
            <a:pPr>
              <a:lnSpc>
                <a:spcPct val="150000"/>
              </a:lnSpc>
            </a:pPr>
            <a:r>
              <a:rPr lang="en-IN" sz="1600" b="1" dirty="0"/>
              <a:t>IF</a:t>
            </a:r>
            <a:r>
              <a:rPr lang="en-IN" sz="1600" dirty="0"/>
              <a:t> downward slopes present </a:t>
            </a:r>
            <a:r>
              <a:rPr lang="en-IN" sz="1600" b="1" dirty="0"/>
              <a:t>THEN</a:t>
            </a:r>
            <a:r>
              <a:rPr lang="en-IN" sz="1600" dirty="0"/>
              <a:t>			</a:t>
            </a:r>
          </a:p>
          <a:p>
            <a:pPr>
              <a:lnSpc>
                <a:spcPct val="150000"/>
              </a:lnSpc>
            </a:pPr>
            <a:r>
              <a:rPr lang="en-IN" sz="1600" dirty="0" err="1"/>
              <a:t>time_bike</a:t>
            </a:r>
            <a:r>
              <a:rPr lang="en-IN" sz="1600" dirty="0"/>
              <a:t> &lt;- </a:t>
            </a:r>
            <a:r>
              <a:rPr lang="en-IN" sz="1600" b="1" dirty="0" err="1"/>
              <a:t>Substract</a:t>
            </a:r>
            <a:r>
              <a:rPr lang="en-IN" sz="1600" dirty="0"/>
              <a:t>  (2.35/6.38)	</a:t>
            </a:r>
          </a:p>
          <a:p>
            <a:pPr>
              <a:lnSpc>
                <a:spcPct val="150000"/>
              </a:lnSpc>
            </a:pPr>
            <a:r>
              <a:rPr lang="en-IN" sz="1600" dirty="0" err="1"/>
              <a:t>time_cycle</a:t>
            </a:r>
            <a:r>
              <a:rPr lang="en-IN" sz="1600" dirty="0"/>
              <a:t> &lt;- </a:t>
            </a:r>
            <a:r>
              <a:rPr lang="en-IN" sz="1600" b="1" dirty="0" err="1"/>
              <a:t>Substract</a:t>
            </a:r>
            <a:r>
              <a:rPr lang="en-IN" sz="1600" dirty="0"/>
              <a:t>  (1.2/4.16)	</a:t>
            </a:r>
          </a:p>
          <a:p>
            <a:pPr>
              <a:lnSpc>
                <a:spcPct val="150000"/>
              </a:lnSpc>
            </a:pPr>
            <a:r>
              <a:rPr lang="en-IN" sz="1600" dirty="0" err="1"/>
              <a:t>time_car</a:t>
            </a:r>
            <a:r>
              <a:rPr lang="en-IN" sz="1600" dirty="0"/>
              <a:t> &lt;- </a:t>
            </a:r>
            <a:r>
              <a:rPr lang="en-IN" sz="1600" b="1" dirty="0" err="1"/>
              <a:t>Substract</a:t>
            </a:r>
            <a:r>
              <a:rPr lang="en-IN" sz="1600" dirty="0"/>
              <a:t>  (3.0/9.72)	</a:t>
            </a:r>
          </a:p>
          <a:p>
            <a:pPr>
              <a:lnSpc>
                <a:spcPct val="150000"/>
              </a:lnSpc>
            </a:pPr>
            <a:endParaRPr lang="en-IN" sz="1600" dirty="0"/>
          </a:p>
          <a:p>
            <a:pPr>
              <a:lnSpc>
                <a:spcPct val="150000"/>
              </a:lnSpc>
            </a:pPr>
            <a:r>
              <a:rPr lang="en-IN" sz="1600" b="1" dirty="0"/>
              <a:t>IF </a:t>
            </a:r>
            <a:r>
              <a:rPr lang="en-IN" sz="1600" dirty="0"/>
              <a:t>upward slopes present	</a:t>
            </a:r>
            <a:r>
              <a:rPr lang="en-IN" sz="1600" b="1" dirty="0"/>
              <a:t>THEN</a:t>
            </a:r>
            <a:r>
              <a:rPr lang="en-IN" sz="1600" dirty="0"/>
              <a:t>		</a:t>
            </a:r>
          </a:p>
          <a:p>
            <a:pPr>
              <a:lnSpc>
                <a:spcPct val="150000"/>
              </a:lnSpc>
            </a:pPr>
            <a:r>
              <a:rPr lang="en-IN" sz="1600" dirty="0" err="1"/>
              <a:t>time_bike</a:t>
            </a:r>
            <a:r>
              <a:rPr lang="en-IN" sz="1600" dirty="0"/>
              <a:t> &lt;- </a:t>
            </a:r>
            <a:r>
              <a:rPr lang="en-IN" sz="1600" b="1" dirty="0"/>
              <a:t>Add </a:t>
            </a:r>
            <a:r>
              <a:rPr lang="en-IN" sz="1600" dirty="0"/>
              <a:t>(2.35/6.38)	</a:t>
            </a:r>
          </a:p>
          <a:p>
            <a:pPr>
              <a:lnSpc>
                <a:spcPct val="150000"/>
              </a:lnSpc>
            </a:pPr>
            <a:r>
              <a:rPr lang="en-IN" sz="1600" dirty="0" err="1"/>
              <a:t>time_cycle</a:t>
            </a:r>
            <a:r>
              <a:rPr lang="en-IN" sz="1600" dirty="0"/>
              <a:t> &lt;- </a:t>
            </a:r>
            <a:r>
              <a:rPr lang="en-IN" sz="1600" b="1" dirty="0"/>
              <a:t>Add</a:t>
            </a:r>
            <a:r>
              <a:rPr lang="en-IN" sz="1600" dirty="0"/>
              <a:t> (1.2/4.16)	</a:t>
            </a:r>
          </a:p>
          <a:p>
            <a:pPr>
              <a:lnSpc>
                <a:spcPct val="150000"/>
              </a:lnSpc>
            </a:pPr>
            <a:r>
              <a:rPr lang="en-IN" sz="1600" dirty="0" err="1"/>
              <a:t>time_car</a:t>
            </a:r>
            <a:r>
              <a:rPr lang="en-IN" sz="1600" dirty="0"/>
              <a:t> &lt;- </a:t>
            </a:r>
            <a:r>
              <a:rPr lang="en-IN" sz="1600" b="1" dirty="0"/>
              <a:t>Add</a:t>
            </a:r>
            <a:r>
              <a:rPr lang="en-IN" sz="1600" dirty="0"/>
              <a:t> (3.0/9.72)				</a:t>
            </a:r>
          </a:p>
          <a:p>
            <a:pPr>
              <a:lnSpc>
                <a:spcPct val="150000"/>
              </a:lnSpc>
            </a:pPr>
            <a:r>
              <a:rPr lang="en-IN" sz="1600" b="1" dirty="0"/>
              <a:t>return </a:t>
            </a:r>
            <a:r>
              <a:rPr lang="en-IN" sz="1600" dirty="0"/>
              <a:t> </a:t>
            </a:r>
            <a:r>
              <a:rPr lang="en-IN" sz="1600" dirty="0" err="1"/>
              <a:t>time_cycle</a:t>
            </a:r>
            <a:r>
              <a:rPr lang="en-IN" sz="1600" dirty="0"/>
              <a:t> , </a:t>
            </a:r>
            <a:r>
              <a:rPr lang="en-IN" sz="1600" dirty="0" err="1"/>
              <a:t>time_bike</a:t>
            </a:r>
            <a:r>
              <a:rPr lang="en-IN" sz="1600" dirty="0"/>
              <a:t>, </a:t>
            </a:r>
            <a:r>
              <a:rPr lang="en-IN" sz="1600" dirty="0" err="1"/>
              <a:t>time_car</a:t>
            </a:r>
            <a:endParaRPr lang="en-IN" sz="1600" dirty="0"/>
          </a:p>
          <a:p>
            <a:pPr>
              <a:lnSpc>
                <a:spcPct val="150000"/>
              </a:lnSpc>
            </a:pPr>
            <a:r>
              <a:rPr lang="en-IN" sz="1600" dirty="0"/>
              <a:t>			</a:t>
            </a:r>
          </a:p>
          <a:p>
            <a:pPr>
              <a:lnSpc>
                <a:spcPct val="150000"/>
              </a:lnSpc>
            </a:pPr>
            <a:r>
              <a:rPr lang="en-IN" sz="1600" b="1" dirty="0"/>
              <a:t>end function</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a:extLst>
              <a:ext uri="{FF2B5EF4-FFF2-40B4-BE49-F238E27FC236}">
                <a16:creationId xmlns:a16="http://schemas.microsoft.com/office/drawing/2014/main" id="{8556A4E3-A582-49C9-82C2-D51B99D2BECE}"/>
              </a:ext>
            </a:extLst>
          </p:cNvPr>
          <p:cNvSpPr>
            <a:spLocks noGrp="1"/>
          </p:cNvSpPr>
          <p:nvPr>
            <p:ph type="title"/>
          </p:nvPr>
        </p:nvSpPr>
        <p:spPr>
          <a:xfrm>
            <a:off x="1" y="106796"/>
            <a:ext cx="12191999" cy="665101"/>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fontScale="90000"/>
          </a:bodyPr>
          <a:lstStyle/>
          <a:p>
            <a:pPr algn="ctr">
              <a:lnSpc>
                <a:spcPct val="100000"/>
              </a:lnSpc>
            </a:pPr>
            <a:r>
              <a:rPr lang="en-US" b="1" spc="-1" dirty="0">
                <a:solidFill>
                  <a:srgbClr val="17375E"/>
                </a:solidFill>
                <a:latin typeface="Copperplate Gothic Bold" panose="020E0705020206020404" pitchFamily="34" charset="0"/>
              </a:rPr>
              <a:t>Test cases </a:t>
            </a:r>
            <a:r>
              <a:rPr lang="en-US" sz="4400" b="1" spc="-1" dirty="0">
                <a:solidFill>
                  <a:srgbClr val="17375E"/>
                </a:solidFill>
                <a:latin typeface="Copperplate Gothic Bold" panose="020E0705020206020404" pitchFamily="34" charset="0"/>
              </a:rPr>
              <a:t> </a:t>
            </a:r>
            <a:endParaRPr lang="en-GB" sz="4400" b="0" strike="noStrike" spc="-1" dirty="0">
              <a:latin typeface="Copperplate Gothic Bold" panose="020E0705020206020404" pitchFamily="34" charset="0"/>
            </a:endParaRPr>
          </a:p>
        </p:txBody>
      </p:sp>
      <p:graphicFrame>
        <p:nvGraphicFramePr>
          <p:cNvPr id="2" name="Table 1">
            <a:extLst>
              <a:ext uri="{FF2B5EF4-FFF2-40B4-BE49-F238E27FC236}">
                <a16:creationId xmlns:a16="http://schemas.microsoft.com/office/drawing/2014/main" id="{80D37DE6-07CC-4E0B-8B25-81A337FAF1EE}"/>
              </a:ext>
            </a:extLst>
          </p:cNvPr>
          <p:cNvGraphicFramePr>
            <a:graphicFrameLocks noGrp="1"/>
          </p:cNvGraphicFramePr>
          <p:nvPr>
            <p:extLst>
              <p:ext uri="{D42A27DB-BD31-4B8C-83A1-F6EECF244321}">
                <p14:modId xmlns:p14="http://schemas.microsoft.com/office/powerpoint/2010/main" val="784494552"/>
              </p:ext>
            </p:extLst>
          </p:nvPr>
        </p:nvGraphicFramePr>
        <p:xfrm>
          <a:off x="1808481" y="1005840"/>
          <a:ext cx="8575037" cy="5405120"/>
        </p:xfrm>
        <a:graphic>
          <a:graphicData uri="http://schemas.openxmlformats.org/drawingml/2006/table">
            <a:tbl>
              <a:tblPr>
                <a:tableStyleId>{073A0DAA-6AF3-43AB-8588-CEC1D06C72B9}</a:tableStyleId>
              </a:tblPr>
              <a:tblGrid>
                <a:gridCol w="964544">
                  <a:extLst>
                    <a:ext uri="{9D8B030D-6E8A-4147-A177-3AD203B41FA5}">
                      <a16:colId xmlns:a16="http://schemas.microsoft.com/office/drawing/2014/main" val="1263284260"/>
                    </a:ext>
                  </a:extLst>
                </a:gridCol>
                <a:gridCol w="1587971">
                  <a:extLst>
                    <a:ext uri="{9D8B030D-6E8A-4147-A177-3AD203B41FA5}">
                      <a16:colId xmlns:a16="http://schemas.microsoft.com/office/drawing/2014/main" val="3734358220"/>
                    </a:ext>
                  </a:extLst>
                </a:gridCol>
                <a:gridCol w="705765">
                  <a:extLst>
                    <a:ext uri="{9D8B030D-6E8A-4147-A177-3AD203B41FA5}">
                      <a16:colId xmlns:a16="http://schemas.microsoft.com/office/drawing/2014/main" val="69695988"/>
                    </a:ext>
                  </a:extLst>
                </a:gridCol>
                <a:gridCol w="1199798">
                  <a:extLst>
                    <a:ext uri="{9D8B030D-6E8A-4147-A177-3AD203B41FA5}">
                      <a16:colId xmlns:a16="http://schemas.microsoft.com/office/drawing/2014/main" val="3304871130"/>
                    </a:ext>
                  </a:extLst>
                </a:gridCol>
                <a:gridCol w="1199798">
                  <a:extLst>
                    <a:ext uri="{9D8B030D-6E8A-4147-A177-3AD203B41FA5}">
                      <a16:colId xmlns:a16="http://schemas.microsoft.com/office/drawing/2014/main" val="1637344339"/>
                    </a:ext>
                  </a:extLst>
                </a:gridCol>
                <a:gridCol w="1474443">
                  <a:extLst>
                    <a:ext uri="{9D8B030D-6E8A-4147-A177-3AD203B41FA5}">
                      <a16:colId xmlns:a16="http://schemas.microsoft.com/office/drawing/2014/main" val="3957027067"/>
                    </a:ext>
                  </a:extLst>
                </a:gridCol>
                <a:gridCol w="878106">
                  <a:extLst>
                    <a:ext uri="{9D8B030D-6E8A-4147-A177-3AD203B41FA5}">
                      <a16:colId xmlns:a16="http://schemas.microsoft.com/office/drawing/2014/main" val="2689688902"/>
                    </a:ext>
                  </a:extLst>
                </a:gridCol>
                <a:gridCol w="564612">
                  <a:extLst>
                    <a:ext uri="{9D8B030D-6E8A-4147-A177-3AD203B41FA5}">
                      <a16:colId xmlns:a16="http://schemas.microsoft.com/office/drawing/2014/main" val="3322169141"/>
                    </a:ext>
                  </a:extLst>
                </a:gridCol>
              </a:tblGrid>
              <a:tr h="494370">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Test_Scenario ID</a:t>
                      </a:r>
                      <a:endParaRPr lang="en-IN" sz="1200" b="1"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Test Scenario Description</a:t>
                      </a:r>
                      <a:endParaRPr lang="en-IN" sz="1200" b="1"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Test Case ID</a:t>
                      </a:r>
                      <a:endParaRPr lang="en-IN" sz="1200" b="1"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Test Case Description</a:t>
                      </a:r>
                      <a:endParaRPr lang="en-IN" sz="1200" b="1"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Test Action</a:t>
                      </a:r>
                      <a:endParaRPr lang="en-IN" sz="1200" b="1"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Expected Result</a:t>
                      </a:r>
                      <a:endParaRPr lang="en-IN" sz="1200" b="1"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Actual Result</a:t>
                      </a:r>
                      <a:endParaRPr lang="en-IN" sz="1200" b="1"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Status</a:t>
                      </a:r>
                      <a:endParaRPr lang="en-IN" sz="1200" b="1"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extLst>
                  <a:ext uri="{0D108BD9-81ED-4DB2-BD59-A6C34878D82A}">
                    <a16:rowId xmlns:a16="http://schemas.microsoft.com/office/drawing/2014/main" val="4091255044"/>
                  </a:ext>
                </a:extLst>
              </a:tr>
              <a:tr h="984033">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TS_001</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User login: Selecting from :</a:t>
                      </a:r>
                      <a:br>
                        <a:rPr lang="en-US"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Existing User:</a:t>
                      </a:r>
                      <a:br>
                        <a:rPr lang="en-US"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New User:</a:t>
                      </a:r>
                      <a:endPar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T_001</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Enter your choice:</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USER INPUT:1</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dirty="0">
                          <a:effectLst/>
                          <a:latin typeface="Tahoma" panose="020B0604030504040204" pitchFamily="34" charset="0"/>
                          <a:ea typeface="Tahoma" panose="020B0604030504040204" pitchFamily="34" charset="0"/>
                          <a:cs typeface="Tahoma" panose="020B0604030504040204" pitchFamily="34" charset="0"/>
                        </a:rPr>
                        <a:t>WELCOME </a:t>
                      </a:r>
                      <a:r>
                        <a:rPr lang="en-IN" sz="1200" u="none" strike="noStrike" dirty="0" err="1">
                          <a:effectLst/>
                          <a:latin typeface="Tahoma" panose="020B0604030504040204" pitchFamily="34" charset="0"/>
                          <a:ea typeface="Tahoma" panose="020B0604030504040204" pitchFamily="34" charset="0"/>
                          <a:cs typeface="Tahoma" panose="020B0604030504040204" pitchFamily="34" charset="0"/>
                        </a:rPr>
                        <a:t>aditi</a:t>
                      </a:r>
                      <a:endParaRPr lang="en-IN"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Same As Expected</a:t>
                      </a:r>
                      <a:br>
                        <a:rPr lang="en-IN" sz="1200" u="none" strike="noStrike">
                          <a:effectLst/>
                          <a:latin typeface="Tahoma" panose="020B0604030504040204" pitchFamily="34" charset="0"/>
                          <a:ea typeface="Tahoma" panose="020B0604030504040204" pitchFamily="34" charset="0"/>
                          <a:cs typeface="Tahoma" panose="020B0604030504040204" pitchFamily="34" charset="0"/>
                        </a:rPr>
                      </a:br>
                      <a:r>
                        <a:rPr lang="en-IN" sz="1200" u="none" strike="noStrike">
                          <a:effectLst/>
                          <a:latin typeface="Tahoma" panose="020B0604030504040204" pitchFamily="34" charset="0"/>
                          <a:ea typeface="Tahoma" panose="020B0604030504040204" pitchFamily="34" charset="0"/>
                          <a:cs typeface="Tahoma" panose="020B0604030504040204" pitchFamily="34" charset="0"/>
                        </a:rPr>
                        <a:t>Result</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b="1" u="none" strike="noStrike" dirty="0">
                          <a:solidFill>
                            <a:srgbClr val="00B050"/>
                          </a:solidFill>
                          <a:effectLst/>
                          <a:latin typeface="Tahoma" panose="020B0604030504040204" pitchFamily="34" charset="0"/>
                          <a:ea typeface="Tahoma" panose="020B0604030504040204" pitchFamily="34" charset="0"/>
                          <a:cs typeface="Tahoma" panose="020B0604030504040204" pitchFamily="34" charset="0"/>
                        </a:rPr>
                        <a:t>PASS</a:t>
                      </a:r>
                    </a:p>
                  </a:txBody>
                  <a:tcPr marL="3516" marR="3516" marT="3516" marB="0" anchor="ctr"/>
                </a:tc>
                <a:extLst>
                  <a:ext uri="{0D108BD9-81ED-4DB2-BD59-A6C34878D82A}">
                    <a16:rowId xmlns:a16="http://schemas.microsoft.com/office/drawing/2014/main" val="1854560197"/>
                  </a:ext>
                </a:extLst>
              </a:tr>
              <a:tr h="2453021">
                <a:tc>
                  <a:txBody>
                    <a:bodyPr/>
                    <a:lstStyle/>
                    <a:p>
                      <a:pPr algn="l" fontAlgn="b"/>
                      <a:r>
                        <a:rPr lang="en-IN" sz="1200" u="none" strike="noStrike" dirty="0">
                          <a:effectLst/>
                          <a:latin typeface="Tahoma" panose="020B0604030504040204" pitchFamily="34" charset="0"/>
                          <a:ea typeface="Tahoma" panose="020B0604030504040204" pitchFamily="34" charset="0"/>
                          <a:cs typeface="Tahoma" panose="020B0604030504040204" pitchFamily="34" charset="0"/>
                        </a:rPr>
                        <a:t>TS_002</a:t>
                      </a:r>
                      <a:endParaRPr lang="en-IN"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a:effectLst/>
                          <a:latin typeface="Tahoma" panose="020B0604030504040204" pitchFamily="34" charset="0"/>
                          <a:ea typeface="Tahoma" panose="020B0604030504040204" pitchFamily="34" charset="0"/>
                          <a:cs typeface="Tahoma" panose="020B0604030504040204" pitchFamily="34" charset="0"/>
                        </a:rPr>
                        <a:t>Entering the Delivery Point and</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 checking which restaurants are</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 closest using Dijkstra Algorithm: </a:t>
                      </a:r>
                      <a:endParaRPr lang="en-US"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dirty="0">
                          <a:effectLst/>
                          <a:latin typeface="Tahoma" panose="020B0604030504040204" pitchFamily="34" charset="0"/>
                          <a:ea typeface="Tahoma" panose="020B0604030504040204" pitchFamily="34" charset="0"/>
                          <a:cs typeface="Tahoma" panose="020B0604030504040204" pitchFamily="34" charset="0"/>
                        </a:rPr>
                        <a:t>T_002</a:t>
                      </a:r>
                      <a:endParaRPr lang="en-IN"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a:effectLst/>
                          <a:latin typeface="Tahoma" panose="020B0604030504040204" pitchFamily="34" charset="0"/>
                          <a:ea typeface="Tahoma" panose="020B0604030504040204" pitchFamily="34" charset="0"/>
                          <a:cs typeface="Tahoma" panose="020B0604030504040204" pitchFamily="34" charset="0"/>
                        </a:rPr>
                        <a:t>Enter the valid choice</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 of delivery points from the list of delivery points: </a:t>
                      </a:r>
                      <a:endParaRPr lang="en-US"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USER INPUT: 5</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a:effectLst/>
                          <a:latin typeface="Tahoma" panose="020B0604030504040204" pitchFamily="34" charset="0"/>
                          <a:ea typeface="Tahoma" panose="020B0604030504040204" pitchFamily="34" charset="0"/>
                          <a:cs typeface="Tahoma" panose="020B0604030504040204" pitchFamily="34" charset="0"/>
                        </a:rPr>
                        <a:t>Your order will be delivered at SAKET. </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"List of Restaurants will be displayed" and  </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the restaurants closest to the delivery point will be displayed</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endParaRPr lang="en-US"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Same As Expected</a:t>
                      </a:r>
                      <a:br>
                        <a:rPr lang="en-IN" sz="1200" u="none" strike="noStrike">
                          <a:effectLst/>
                          <a:latin typeface="Tahoma" panose="020B0604030504040204" pitchFamily="34" charset="0"/>
                          <a:ea typeface="Tahoma" panose="020B0604030504040204" pitchFamily="34" charset="0"/>
                          <a:cs typeface="Tahoma" panose="020B0604030504040204" pitchFamily="34" charset="0"/>
                        </a:rPr>
                      </a:br>
                      <a:r>
                        <a:rPr lang="en-IN" sz="1200" u="none" strike="noStrike">
                          <a:effectLst/>
                          <a:latin typeface="Tahoma" panose="020B0604030504040204" pitchFamily="34" charset="0"/>
                          <a:ea typeface="Tahoma" panose="020B0604030504040204" pitchFamily="34" charset="0"/>
                          <a:cs typeface="Tahoma" panose="020B0604030504040204" pitchFamily="34" charset="0"/>
                        </a:rPr>
                        <a:t>Result</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b="1" u="none" strike="noStrike" dirty="0">
                          <a:solidFill>
                            <a:srgbClr val="00B050"/>
                          </a:solidFill>
                          <a:effectLst/>
                          <a:latin typeface="Tahoma" panose="020B0604030504040204" pitchFamily="34" charset="0"/>
                          <a:ea typeface="Tahoma" panose="020B0604030504040204" pitchFamily="34" charset="0"/>
                          <a:cs typeface="Tahoma" panose="020B0604030504040204" pitchFamily="34" charset="0"/>
                        </a:rPr>
                        <a:t>PASS</a:t>
                      </a:r>
                      <a:endParaRPr lang="en-IN" sz="1200" b="1" i="0" u="none" strike="noStrike" dirty="0">
                        <a:solidFill>
                          <a:srgbClr val="00B05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extLst>
                  <a:ext uri="{0D108BD9-81ED-4DB2-BD59-A6C34878D82A}">
                    <a16:rowId xmlns:a16="http://schemas.microsoft.com/office/drawing/2014/main" val="1448421670"/>
                  </a:ext>
                </a:extLst>
              </a:tr>
              <a:tr h="1473696">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TS_003</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a:effectLst/>
                          <a:latin typeface="Tahoma" panose="020B0604030504040204" pitchFamily="34" charset="0"/>
                          <a:ea typeface="Tahoma" panose="020B0604030504040204" pitchFamily="34" charset="0"/>
                          <a:cs typeface="Tahoma" panose="020B0604030504040204" pitchFamily="34" charset="0"/>
                        </a:rPr>
                        <a:t>Entering the Delivery Point and</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 checking which restaurants are</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 closest using Dijkstra Algorithm: </a:t>
                      </a:r>
                      <a:endParaRPr lang="en-US"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T_003</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a:effectLst/>
                          <a:latin typeface="Tahoma" panose="020B0604030504040204" pitchFamily="34" charset="0"/>
                          <a:ea typeface="Tahoma" panose="020B0604030504040204" pitchFamily="34" charset="0"/>
                          <a:cs typeface="Tahoma" panose="020B0604030504040204" pitchFamily="34" charset="0"/>
                        </a:rPr>
                        <a:t>Enter the valid choice</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 of delivery points from the list of delivery points: </a:t>
                      </a:r>
                      <a:endParaRPr lang="en-US"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USER INPUT: 11</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a:effectLst/>
                          <a:latin typeface="Tahoma" panose="020B0604030504040204" pitchFamily="34" charset="0"/>
                          <a:ea typeface="Tahoma" panose="020B0604030504040204" pitchFamily="34" charset="0"/>
                          <a:cs typeface="Tahoma" panose="020B0604030504040204" pitchFamily="34" charset="0"/>
                        </a:rPr>
                        <a:t>Invalid Input. Please try again</a:t>
                      </a:r>
                      <a:endParaRPr lang="en-US"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Same As Expected</a:t>
                      </a:r>
                      <a:br>
                        <a:rPr lang="en-IN" sz="1200" u="none" strike="noStrike">
                          <a:effectLst/>
                          <a:latin typeface="Tahoma" panose="020B0604030504040204" pitchFamily="34" charset="0"/>
                          <a:ea typeface="Tahoma" panose="020B0604030504040204" pitchFamily="34" charset="0"/>
                          <a:cs typeface="Tahoma" panose="020B0604030504040204" pitchFamily="34" charset="0"/>
                        </a:rPr>
                      </a:br>
                      <a:r>
                        <a:rPr lang="en-IN" sz="1200" u="none" strike="noStrike">
                          <a:effectLst/>
                          <a:latin typeface="Tahoma" panose="020B0604030504040204" pitchFamily="34" charset="0"/>
                          <a:ea typeface="Tahoma" panose="020B0604030504040204" pitchFamily="34" charset="0"/>
                          <a:cs typeface="Tahoma" panose="020B0604030504040204" pitchFamily="34" charset="0"/>
                        </a:rPr>
                        <a:t>Result</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b="1" u="none" strike="noStrike" dirty="0">
                          <a:solidFill>
                            <a:srgbClr val="FF0000"/>
                          </a:solidFill>
                          <a:effectLst/>
                          <a:latin typeface="Tahoma" panose="020B0604030504040204" pitchFamily="34" charset="0"/>
                          <a:ea typeface="Tahoma" panose="020B0604030504040204" pitchFamily="34" charset="0"/>
                          <a:cs typeface="Tahoma" panose="020B0604030504040204" pitchFamily="34" charset="0"/>
                        </a:rPr>
                        <a:t>FAIL</a:t>
                      </a:r>
                      <a:endParaRPr lang="en-IN" sz="1200" b="1" i="0" u="none" strike="noStrike" dirty="0">
                        <a:solidFill>
                          <a:srgbClr val="FF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extLst>
                  <a:ext uri="{0D108BD9-81ED-4DB2-BD59-A6C34878D82A}">
                    <a16:rowId xmlns:a16="http://schemas.microsoft.com/office/drawing/2014/main" val="2016015414"/>
                  </a:ext>
                </a:extLst>
              </a:tr>
            </a:tbl>
          </a:graphicData>
        </a:graphic>
      </p:graphicFrame>
    </p:spTree>
    <p:extLst>
      <p:ext uri="{BB962C8B-B14F-4D97-AF65-F5344CB8AC3E}">
        <p14:creationId xmlns:p14="http://schemas.microsoft.com/office/powerpoint/2010/main" val="32214700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a:extLst>
              <a:ext uri="{FF2B5EF4-FFF2-40B4-BE49-F238E27FC236}">
                <a16:creationId xmlns:a16="http://schemas.microsoft.com/office/drawing/2014/main" id="{16A0F1CB-1622-470F-A06A-3D5D0EA6C390}"/>
              </a:ext>
            </a:extLst>
          </p:cNvPr>
          <p:cNvSpPr>
            <a:spLocks noGrp="1"/>
          </p:cNvSpPr>
          <p:nvPr>
            <p:ph type="title"/>
          </p:nvPr>
        </p:nvSpPr>
        <p:spPr>
          <a:xfrm>
            <a:off x="0" y="166173"/>
            <a:ext cx="12192000" cy="534472"/>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fontScale="90000"/>
          </a:bodyPr>
          <a:lstStyle/>
          <a:p>
            <a:pPr algn="ctr">
              <a:lnSpc>
                <a:spcPct val="100000"/>
              </a:lnSpc>
            </a:pPr>
            <a:r>
              <a:rPr lang="en-US" b="1" spc="-1" dirty="0">
                <a:solidFill>
                  <a:srgbClr val="17375E"/>
                </a:solidFill>
                <a:latin typeface="Copperplate Gothic Bold" panose="020E0705020206020404" pitchFamily="34" charset="0"/>
              </a:rPr>
              <a:t>Test cases </a:t>
            </a:r>
            <a:r>
              <a:rPr lang="en-US" sz="4400" b="1" spc="-1" dirty="0">
                <a:solidFill>
                  <a:srgbClr val="17375E"/>
                </a:solidFill>
                <a:latin typeface="Copperplate Gothic Bold" panose="020E0705020206020404" pitchFamily="34" charset="0"/>
              </a:rPr>
              <a:t> </a:t>
            </a:r>
            <a:endParaRPr lang="en-GB" sz="4400" b="0" strike="noStrike" spc="-1" dirty="0">
              <a:latin typeface="Copperplate Gothic Bold" panose="020E0705020206020404" pitchFamily="34" charset="0"/>
            </a:endParaRPr>
          </a:p>
        </p:txBody>
      </p:sp>
      <p:graphicFrame>
        <p:nvGraphicFramePr>
          <p:cNvPr id="2" name="Table 1">
            <a:extLst>
              <a:ext uri="{FF2B5EF4-FFF2-40B4-BE49-F238E27FC236}">
                <a16:creationId xmlns:a16="http://schemas.microsoft.com/office/drawing/2014/main" id="{2750B16B-2C80-4BAF-83F4-77E524EC0342}"/>
              </a:ext>
            </a:extLst>
          </p:cNvPr>
          <p:cNvGraphicFramePr>
            <a:graphicFrameLocks noGrp="1"/>
          </p:cNvGraphicFramePr>
          <p:nvPr>
            <p:extLst>
              <p:ext uri="{D42A27DB-BD31-4B8C-83A1-F6EECF244321}">
                <p14:modId xmlns:p14="http://schemas.microsoft.com/office/powerpoint/2010/main" val="3467760417"/>
              </p:ext>
            </p:extLst>
          </p:nvPr>
        </p:nvGraphicFramePr>
        <p:xfrm>
          <a:off x="1920240" y="1005840"/>
          <a:ext cx="8595360" cy="5354319"/>
        </p:xfrm>
        <a:graphic>
          <a:graphicData uri="http://schemas.openxmlformats.org/drawingml/2006/table">
            <a:tbl>
              <a:tblPr>
                <a:tableStyleId>{073A0DAA-6AF3-43AB-8588-CEC1D06C72B9}</a:tableStyleId>
              </a:tblPr>
              <a:tblGrid>
                <a:gridCol w="966830">
                  <a:extLst>
                    <a:ext uri="{9D8B030D-6E8A-4147-A177-3AD203B41FA5}">
                      <a16:colId xmlns:a16="http://schemas.microsoft.com/office/drawing/2014/main" val="4086904583"/>
                    </a:ext>
                  </a:extLst>
                </a:gridCol>
                <a:gridCol w="1591735">
                  <a:extLst>
                    <a:ext uri="{9D8B030D-6E8A-4147-A177-3AD203B41FA5}">
                      <a16:colId xmlns:a16="http://schemas.microsoft.com/office/drawing/2014/main" val="2561728001"/>
                    </a:ext>
                  </a:extLst>
                </a:gridCol>
                <a:gridCol w="707437">
                  <a:extLst>
                    <a:ext uri="{9D8B030D-6E8A-4147-A177-3AD203B41FA5}">
                      <a16:colId xmlns:a16="http://schemas.microsoft.com/office/drawing/2014/main" val="1817950416"/>
                    </a:ext>
                  </a:extLst>
                </a:gridCol>
                <a:gridCol w="1202641">
                  <a:extLst>
                    <a:ext uri="{9D8B030D-6E8A-4147-A177-3AD203B41FA5}">
                      <a16:colId xmlns:a16="http://schemas.microsoft.com/office/drawing/2014/main" val="1084291442"/>
                    </a:ext>
                  </a:extLst>
                </a:gridCol>
                <a:gridCol w="1202641">
                  <a:extLst>
                    <a:ext uri="{9D8B030D-6E8A-4147-A177-3AD203B41FA5}">
                      <a16:colId xmlns:a16="http://schemas.microsoft.com/office/drawing/2014/main" val="3694687963"/>
                    </a:ext>
                  </a:extLst>
                </a:gridCol>
                <a:gridCol w="1471196">
                  <a:extLst>
                    <a:ext uri="{9D8B030D-6E8A-4147-A177-3AD203B41FA5}">
                      <a16:colId xmlns:a16="http://schemas.microsoft.com/office/drawing/2014/main" val="1347897809"/>
                    </a:ext>
                  </a:extLst>
                </a:gridCol>
                <a:gridCol w="886929">
                  <a:extLst>
                    <a:ext uri="{9D8B030D-6E8A-4147-A177-3AD203B41FA5}">
                      <a16:colId xmlns:a16="http://schemas.microsoft.com/office/drawing/2014/main" val="3126619049"/>
                    </a:ext>
                  </a:extLst>
                </a:gridCol>
                <a:gridCol w="565951">
                  <a:extLst>
                    <a:ext uri="{9D8B030D-6E8A-4147-A177-3AD203B41FA5}">
                      <a16:colId xmlns:a16="http://schemas.microsoft.com/office/drawing/2014/main" val="1864925272"/>
                    </a:ext>
                  </a:extLst>
                </a:gridCol>
              </a:tblGrid>
              <a:tr h="3955403">
                <a:tc>
                  <a:txBody>
                    <a:bodyPr/>
                    <a:lstStyle/>
                    <a:p>
                      <a:pPr algn="l" fontAlgn="b"/>
                      <a:r>
                        <a:rPr lang="en-IN" sz="1200" u="none" strike="noStrike" dirty="0">
                          <a:effectLst/>
                          <a:latin typeface="Tahoma" panose="020B0604030504040204" pitchFamily="34" charset="0"/>
                          <a:ea typeface="Tahoma" panose="020B0604030504040204" pitchFamily="34" charset="0"/>
                          <a:cs typeface="Tahoma" panose="020B0604030504040204" pitchFamily="34" charset="0"/>
                        </a:rPr>
                        <a:t>TS_004</a:t>
                      </a:r>
                      <a:endParaRPr lang="en-IN"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Entering the Restaurants from the choices and</a:t>
                      </a:r>
                      <a:br>
                        <a:rPr lang="en-US"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 displaying the total distance </a:t>
                      </a:r>
                      <a:br>
                        <a:rPr lang="en-US"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 from restaurant to delivery point using Travelling Salesman Problem: </a:t>
                      </a:r>
                      <a:endPar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dirty="0">
                          <a:effectLst/>
                          <a:latin typeface="Tahoma" panose="020B0604030504040204" pitchFamily="34" charset="0"/>
                          <a:ea typeface="Tahoma" panose="020B0604030504040204" pitchFamily="34" charset="0"/>
                          <a:cs typeface="Tahoma" panose="020B0604030504040204" pitchFamily="34" charset="0"/>
                        </a:rPr>
                        <a:t>T_004</a:t>
                      </a:r>
                      <a:endParaRPr lang="en-IN"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Enter the valid choice</a:t>
                      </a:r>
                      <a:br>
                        <a:rPr lang="en-US"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 of restaurants from the list of delivery points: </a:t>
                      </a:r>
                      <a:endPar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dirty="0">
                          <a:effectLst/>
                          <a:latin typeface="Tahoma" panose="020B0604030504040204" pitchFamily="34" charset="0"/>
                          <a:ea typeface="Tahoma" panose="020B0604030504040204" pitchFamily="34" charset="0"/>
                          <a:cs typeface="Tahoma" panose="020B0604030504040204" pitchFamily="34" charset="0"/>
                        </a:rPr>
                        <a:t>USER INPUT: 4</a:t>
                      </a:r>
                      <a:endParaRPr lang="en-IN"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Lights, Camera, and Action </a:t>
                      </a:r>
                      <a:br>
                        <a:rPr lang="en-US"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is 23 kms away from your delivery point i.e., Saket</a:t>
                      </a:r>
                      <a:br>
                        <a:rPr lang="en-US"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The path followed will be:</a:t>
                      </a:r>
                      <a:br>
                        <a:rPr lang="en-US"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Lights, Camera, Action -&gt; Lajpat Nagar -&gt; South Extension -&gt;</a:t>
                      </a:r>
                      <a:r>
                        <a:rPr lang="en-US" sz="1200" u="none" strike="noStrike" dirty="0" err="1">
                          <a:effectLst/>
                          <a:latin typeface="Tahoma" panose="020B0604030504040204" pitchFamily="34" charset="0"/>
                          <a:ea typeface="Tahoma" panose="020B0604030504040204" pitchFamily="34" charset="0"/>
                          <a:cs typeface="Tahoma" panose="020B0604030504040204" pitchFamily="34" charset="0"/>
                        </a:rPr>
                        <a:t>Safdurjung</a:t>
                      </a:r>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-&gt;Saket</a:t>
                      </a:r>
                    </a:p>
                    <a:p>
                      <a:pPr algn="l" fontAlgn="b"/>
                      <a:br>
                        <a:rPr lang="en-US"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"And the time taken by different modes of transport will be displayed"</a:t>
                      </a:r>
                      <a:endPar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dirty="0">
                          <a:effectLst/>
                          <a:latin typeface="Tahoma" panose="020B0604030504040204" pitchFamily="34" charset="0"/>
                          <a:ea typeface="Tahoma" panose="020B0604030504040204" pitchFamily="34" charset="0"/>
                          <a:cs typeface="Tahoma" panose="020B0604030504040204" pitchFamily="34" charset="0"/>
                        </a:rPr>
                        <a:t>Same As Expected</a:t>
                      </a:r>
                      <a:br>
                        <a:rPr lang="en-IN"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IN" sz="1200" u="none" strike="noStrike" dirty="0">
                          <a:effectLst/>
                          <a:latin typeface="Tahoma" panose="020B0604030504040204" pitchFamily="34" charset="0"/>
                          <a:ea typeface="Tahoma" panose="020B0604030504040204" pitchFamily="34" charset="0"/>
                          <a:cs typeface="Tahoma" panose="020B0604030504040204" pitchFamily="34" charset="0"/>
                        </a:rPr>
                        <a:t>Result</a:t>
                      </a:r>
                      <a:endParaRPr lang="en-IN"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b="1" u="none" strike="noStrike" dirty="0">
                          <a:solidFill>
                            <a:srgbClr val="00B050"/>
                          </a:solidFill>
                          <a:effectLst/>
                          <a:latin typeface="Tahoma" panose="020B0604030504040204" pitchFamily="34" charset="0"/>
                          <a:ea typeface="Tahoma" panose="020B0604030504040204" pitchFamily="34" charset="0"/>
                          <a:cs typeface="Tahoma" panose="020B0604030504040204" pitchFamily="34" charset="0"/>
                        </a:rPr>
                        <a:t>PASS</a:t>
                      </a:r>
                      <a:endParaRPr lang="en-IN" sz="1200" b="1" i="0" u="none" strike="noStrike" dirty="0">
                        <a:solidFill>
                          <a:srgbClr val="00B05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extLst>
                  <a:ext uri="{0D108BD9-81ED-4DB2-BD59-A6C34878D82A}">
                    <a16:rowId xmlns:a16="http://schemas.microsoft.com/office/drawing/2014/main" val="1331264692"/>
                  </a:ext>
                </a:extLst>
              </a:tr>
              <a:tr h="1398916">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TS_005</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a:effectLst/>
                          <a:latin typeface="Tahoma" panose="020B0604030504040204" pitchFamily="34" charset="0"/>
                          <a:ea typeface="Tahoma" panose="020B0604030504040204" pitchFamily="34" charset="0"/>
                          <a:cs typeface="Tahoma" panose="020B0604030504040204" pitchFamily="34" charset="0"/>
                        </a:rPr>
                        <a:t>Selecting the mode of payment from the three given options:</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Debit Card--&gt;</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Upi--&gt;</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Cash on Delivery--&gt;</a:t>
                      </a:r>
                      <a:endParaRPr lang="en-US"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T_005</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a:effectLst/>
                          <a:latin typeface="Tahoma" panose="020B0604030504040204" pitchFamily="34" charset="0"/>
                          <a:ea typeface="Tahoma" panose="020B0604030504040204" pitchFamily="34" charset="0"/>
                          <a:cs typeface="Tahoma" panose="020B0604030504040204" pitchFamily="34" charset="0"/>
                        </a:rPr>
                        <a:t>Select the mode of </a:t>
                      </a:r>
                      <a:br>
                        <a:rPr lang="en-US" sz="1200" u="none" strike="noStrike">
                          <a:effectLst/>
                          <a:latin typeface="Tahoma" panose="020B0604030504040204" pitchFamily="34" charset="0"/>
                          <a:ea typeface="Tahoma" panose="020B0604030504040204" pitchFamily="34" charset="0"/>
                          <a:cs typeface="Tahoma" panose="020B0604030504040204" pitchFamily="34" charset="0"/>
                        </a:rPr>
                      </a:br>
                      <a:r>
                        <a:rPr lang="en-US" sz="1200" u="none" strike="noStrike">
                          <a:effectLst/>
                          <a:latin typeface="Tahoma" panose="020B0604030504040204" pitchFamily="34" charset="0"/>
                          <a:ea typeface="Tahoma" panose="020B0604030504040204" pitchFamily="34" charset="0"/>
                          <a:cs typeface="Tahoma" panose="020B0604030504040204" pitchFamily="34" charset="0"/>
                        </a:rPr>
                        <a:t>payment from the available options:</a:t>
                      </a:r>
                      <a:endParaRPr lang="en-US"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a:effectLst/>
                          <a:latin typeface="Tahoma" panose="020B0604030504040204" pitchFamily="34" charset="0"/>
                          <a:ea typeface="Tahoma" panose="020B0604030504040204" pitchFamily="34" charset="0"/>
                          <a:cs typeface="Tahoma" panose="020B0604030504040204" pitchFamily="34" charset="0"/>
                        </a:rPr>
                        <a:t>USER INPUT:3</a:t>
                      </a:r>
                      <a:endParaRPr lang="en-IN" sz="1200" b="0" i="0" u="none" strike="noStrike">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Please pay Rs. 140 to our</a:t>
                      </a:r>
                      <a:br>
                        <a:rPr lang="en-US"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US" sz="1200" u="none" strike="noStrike" dirty="0">
                          <a:effectLst/>
                          <a:latin typeface="Tahoma" panose="020B0604030504040204" pitchFamily="34" charset="0"/>
                          <a:ea typeface="Tahoma" panose="020B0604030504040204" pitchFamily="34" charset="0"/>
                          <a:cs typeface="Tahoma" panose="020B0604030504040204" pitchFamily="34" charset="0"/>
                        </a:rPr>
                        <a:t> delivery partner</a:t>
                      </a:r>
                      <a:endPar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u="none" strike="noStrike" dirty="0">
                          <a:effectLst/>
                          <a:latin typeface="Tahoma" panose="020B0604030504040204" pitchFamily="34" charset="0"/>
                          <a:ea typeface="Tahoma" panose="020B0604030504040204" pitchFamily="34" charset="0"/>
                          <a:cs typeface="Tahoma" panose="020B0604030504040204" pitchFamily="34" charset="0"/>
                        </a:rPr>
                        <a:t>Same As Expected</a:t>
                      </a:r>
                      <a:br>
                        <a:rPr lang="en-IN" sz="1200" u="none" strike="noStrike" dirty="0">
                          <a:effectLst/>
                          <a:latin typeface="Tahoma" panose="020B0604030504040204" pitchFamily="34" charset="0"/>
                          <a:ea typeface="Tahoma" panose="020B0604030504040204" pitchFamily="34" charset="0"/>
                          <a:cs typeface="Tahoma" panose="020B0604030504040204" pitchFamily="34" charset="0"/>
                        </a:rPr>
                      </a:br>
                      <a:r>
                        <a:rPr lang="en-IN" sz="1200" u="none" strike="noStrike" dirty="0">
                          <a:effectLst/>
                          <a:latin typeface="Tahoma" panose="020B0604030504040204" pitchFamily="34" charset="0"/>
                          <a:ea typeface="Tahoma" panose="020B0604030504040204" pitchFamily="34" charset="0"/>
                          <a:cs typeface="Tahoma" panose="020B0604030504040204" pitchFamily="34" charset="0"/>
                        </a:rPr>
                        <a:t>Result</a:t>
                      </a:r>
                      <a:endParaRPr lang="en-IN"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tc>
                  <a:txBody>
                    <a:bodyPr/>
                    <a:lstStyle/>
                    <a:p>
                      <a:pPr algn="l" fontAlgn="b"/>
                      <a:r>
                        <a:rPr lang="en-IN" sz="1200" b="1" u="none" strike="noStrike" dirty="0">
                          <a:solidFill>
                            <a:srgbClr val="00B050"/>
                          </a:solidFill>
                          <a:effectLst/>
                          <a:latin typeface="Tahoma" panose="020B0604030504040204" pitchFamily="34" charset="0"/>
                          <a:ea typeface="Tahoma" panose="020B0604030504040204" pitchFamily="34" charset="0"/>
                          <a:cs typeface="Tahoma" panose="020B0604030504040204" pitchFamily="34" charset="0"/>
                        </a:rPr>
                        <a:t>PASS</a:t>
                      </a:r>
                      <a:endParaRPr lang="en-IN" sz="1200" b="1" i="0" u="none" strike="noStrike" dirty="0">
                        <a:solidFill>
                          <a:srgbClr val="00B050"/>
                        </a:solidFill>
                        <a:effectLst/>
                        <a:latin typeface="Tahoma" panose="020B0604030504040204" pitchFamily="34" charset="0"/>
                        <a:ea typeface="Tahoma" panose="020B0604030504040204" pitchFamily="34" charset="0"/>
                        <a:cs typeface="Tahoma" panose="020B0604030504040204" pitchFamily="34" charset="0"/>
                      </a:endParaRPr>
                    </a:p>
                  </a:txBody>
                  <a:tcPr marL="3516" marR="3516" marT="3516" marB="0" anchor="ctr"/>
                </a:tc>
                <a:extLst>
                  <a:ext uri="{0D108BD9-81ED-4DB2-BD59-A6C34878D82A}">
                    <a16:rowId xmlns:a16="http://schemas.microsoft.com/office/drawing/2014/main" val="4053007694"/>
                  </a:ext>
                </a:extLst>
              </a:tr>
            </a:tbl>
          </a:graphicData>
        </a:graphic>
      </p:graphicFrame>
    </p:spTree>
    <p:extLst>
      <p:ext uri="{BB962C8B-B14F-4D97-AF65-F5344CB8AC3E}">
        <p14:creationId xmlns:p14="http://schemas.microsoft.com/office/powerpoint/2010/main" val="40905912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a:extLst>
              <a:ext uri="{FF2B5EF4-FFF2-40B4-BE49-F238E27FC236}">
                <a16:creationId xmlns:a16="http://schemas.microsoft.com/office/drawing/2014/main" id="{75655E39-D2BE-49F3-947E-1A72654B2795}"/>
              </a:ext>
            </a:extLst>
          </p:cNvPr>
          <p:cNvSpPr/>
          <p:nvPr/>
        </p:nvSpPr>
        <p:spPr>
          <a:xfrm>
            <a:off x="314580" y="235960"/>
            <a:ext cx="11562840" cy="55908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fontScale="84500" lnSpcReduction="20000"/>
          </a:bodyPr>
          <a:lstStyle/>
          <a:p>
            <a:pPr algn="ctr">
              <a:lnSpc>
                <a:spcPct val="100000"/>
              </a:lnSpc>
            </a:pPr>
            <a:r>
              <a:rPr lang="en-US" sz="4400" b="1" spc="-1" dirty="0">
                <a:solidFill>
                  <a:srgbClr val="17375E"/>
                </a:solidFill>
                <a:latin typeface="Copperplate Gothic Bold" panose="020E0705020206020404" pitchFamily="34" charset="0"/>
              </a:rPr>
              <a:t>Program Output </a:t>
            </a:r>
            <a:endParaRPr lang="en-GB" sz="4400" b="0" strike="noStrike" spc="-1" dirty="0">
              <a:latin typeface="Copperplate Gothic Bold" panose="020E0705020206020404" pitchFamily="34" charset="0"/>
            </a:endParaRPr>
          </a:p>
        </p:txBody>
      </p:sp>
      <p:pic>
        <p:nvPicPr>
          <p:cNvPr id="6" name="Picture 5">
            <a:extLst>
              <a:ext uri="{FF2B5EF4-FFF2-40B4-BE49-F238E27FC236}">
                <a16:creationId xmlns:a16="http://schemas.microsoft.com/office/drawing/2014/main" id="{544CE4BD-4456-49DC-BFB0-1EB3B0E515F3}"/>
              </a:ext>
            </a:extLst>
          </p:cNvPr>
          <p:cNvPicPr>
            <a:picLocks noChangeAspect="1"/>
          </p:cNvPicPr>
          <p:nvPr/>
        </p:nvPicPr>
        <p:blipFill>
          <a:blip r:embed="rId2"/>
          <a:stretch>
            <a:fillRect/>
          </a:stretch>
        </p:blipFill>
        <p:spPr>
          <a:xfrm>
            <a:off x="314580" y="949737"/>
            <a:ext cx="5649339" cy="5745068"/>
          </a:xfrm>
          <a:prstGeom prst="rect">
            <a:avLst/>
          </a:prstGeom>
        </p:spPr>
      </p:pic>
      <p:pic>
        <p:nvPicPr>
          <p:cNvPr id="8" name="Picture 7">
            <a:extLst>
              <a:ext uri="{FF2B5EF4-FFF2-40B4-BE49-F238E27FC236}">
                <a16:creationId xmlns:a16="http://schemas.microsoft.com/office/drawing/2014/main" id="{73AD4508-A648-45B6-A609-28FD6E924438}"/>
              </a:ext>
            </a:extLst>
          </p:cNvPr>
          <p:cNvPicPr>
            <a:picLocks noChangeAspect="1"/>
          </p:cNvPicPr>
          <p:nvPr/>
        </p:nvPicPr>
        <p:blipFill>
          <a:blip r:embed="rId3"/>
          <a:stretch>
            <a:fillRect/>
          </a:stretch>
        </p:blipFill>
        <p:spPr>
          <a:xfrm>
            <a:off x="6096000" y="949737"/>
            <a:ext cx="5891530" cy="5745068"/>
          </a:xfrm>
          <a:prstGeom prst="rect">
            <a:avLst/>
          </a:prstGeom>
        </p:spPr>
      </p:pic>
    </p:spTree>
    <p:extLst>
      <p:ext uri="{BB962C8B-B14F-4D97-AF65-F5344CB8AC3E}">
        <p14:creationId xmlns:p14="http://schemas.microsoft.com/office/powerpoint/2010/main" val="3477943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stomShape 1">
            <a:extLst>
              <a:ext uri="{FF2B5EF4-FFF2-40B4-BE49-F238E27FC236}">
                <a16:creationId xmlns:a16="http://schemas.microsoft.com/office/drawing/2014/main" id="{18E41DBE-F175-4A84-BF47-DCF77F569783}"/>
              </a:ext>
            </a:extLst>
          </p:cNvPr>
          <p:cNvSpPr>
            <a:spLocks noGrp="1"/>
          </p:cNvSpPr>
          <p:nvPr>
            <p:ph type="title"/>
          </p:nvPr>
        </p:nvSpPr>
        <p:spPr>
          <a:xfrm>
            <a:off x="609600" y="130810"/>
            <a:ext cx="10972800" cy="77343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a:bodyPr>
          <a:lstStyle/>
          <a:p>
            <a:pPr algn="ctr">
              <a:lnSpc>
                <a:spcPct val="100000"/>
              </a:lnSpc>
            </a:pPr>
            <a:r>
              <a:rPr lang="en-US" sz="3700" b="1" spc="-1" dirty="0">
                <a:solidFill>
                  <a:srgbClr val="17375E"/>
                </a:solidFill>
                <a:latin typeface="Copperplate Gothic Bold" panose="020E0705020206020404" pitchFamily="34" charset="0"/>
              </a:rPr>
              <a:t>Program Output </a:t>
            </a:r>
            <a:endParaRPr lang="en-GB" sz="3700" b="0" strike="noStrike" spc="-1" dirty="0">
              <a:latin typeface="Copperplate Gothic Bold" panose="020E0705020206020404" pitchFamily="34" charset="0"/>
            </a:endParaRPr>
          </a:p>
        </p:txBody>
      </p:sp>
      <p:pic>
        <p:nvPicPr>
          <p:cNvPr id="7" name="Picture 6">
            <a:extLst>
              <a:ext uri="{FF2B5EF4-FFF2-40B4-BE49-F238E27FC236}">
                <a16:creationId xmlns:a16="http://schemas.microsoft.com/office/drawing/2014/main" id="{2C88D851-117A-4CD0-A609-CE7C9965B201}"/>
              </a:ext>
            </a:extLst>
          </p:cNvPr>
          <p:cNvPicPr>
            <a:picLocks noChangeAspect="1"/>
          </p:cNvPicPr>
          <p:nvPr/>
        </p:nvPicPr>
        <p:blipFill>
          <a:blip r:embed="rId2"/>
          <a:stretch>
            <a:fillRect/>
          </a:stretch>
        </p:blipFill>
        <p:spPr>
          <a:xfrm>
            <a:off x="73207" y="1088390"/>
            <a:ext cx="7414714" cy="5638800"/>
          </a:xfrm>
          <a:prstGeom prst="rect">
            <a:avLst/>
          </a:prstGeom>
        </p:spPr>
      </p:pic>
      <p:pic>
        <p:nvPicPr>
          <p:cNvPr id="9" name="Picture 8">
            <a:extLst>
              <a:ext uri="{FF2B5EF4-FFF2-40B4-BE49-F238E27FC236}">
                <a16:creationId xmlns:a16="http://schemas.microsoft.com/office/drawing/2014/main" id="{CAC91DCD-B1D6-4909-A342-584398E24BA0}"/>
              </a:ext>
            </a:extLst>
          </p:cNvPr>
          <p:cNvPicPr>
            <a:picLocks noChangeAspect="1"/>
          </p:cNvPicPr>
          <p:nvPr/>
        </p:nvPicPr>
        <p:blipFill>
          <a:blip r:embed="rId3"/>
          <a:stretch>
            <a:fillRect/>
          </a:stretch>
        </p:blipFill>
        <p:spPr>
          <a:xfrm>
            <a:off x="7620000" y="1088390"/>
            <a:ext cx="4358641" cy="5638800"/>
          </a:xfrm>
          <a:prstGeom prst="rect">
            <a:avLst/>
          </a:prstGeom>
        </p:spPr>
      </p:pic>
    </p:spTree>
    <p:extLst>
      <p:ext uri="{BB962C8B-B14F-4D97-AF65-F5344CB8AC3E}">
        <p14:creationId xmlns:p14="http://schemas.microsoft.com/office/powerpoint/2010/main" val="31861938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stomShape 1">
            <a:extLst>
              <a:ext uri="{FF2B5EF4-FFF2-40B4-BE49-F238E27FC236}">
                <a16:creationId xmlns:a16="http://schemas.microsoft.com/office/drawing/2014/main" id="{490361F5-0D4D-404F-A733-0D01632BDC9F}"/>
              </a:ext>
            </a:extLst>
          </p:cNvPr>
          <p:cNvSpPr/>
          <p:nvPr/>
        </p:nvSpPr>
        <p:spPr>
          <a:xfrm>
            <a:off x="311760" y="489960"/>
            <a:ext cx="11562840" cy="55908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fontScale="84500" lnSpcReduction="20000"/>
          </a:bodyPr>
          <a:lstStyle/>
          <a:p>
            <a:pPr algn="ctr">
              <a:lnSpc>
                <a:spcPct val="100000"/>
              </a:lnSpc>
            </a:pPr>
            <a:r>
              <a:rPr lang="en-US" sz="4400" b="1" strike="noStrike" spc="-1" dirty="0">
                <a:solidFill>
                  <a:srgbClr val="17375E"/>
                </a:solidFill>
                <a:latin typeface="Copperplate Gothic Bold" panose="020E0705020206020404" pitchFamily="34" charset="0"/>
              </a:rPr>
              <a:t>Time complexity</a:t>
            </a:r>
            <a:endParaRPr lang="en-GB" sz="4400" b="0" strike="noStrike" spc="-1" dirty="0">
              <a:latin typeface="Copperplate Gothic Bold" panose="020E0705020206020404" pitchFamily="34" charset="0"/>
            </a:endParaRPr>
          </a:p>
        </p:txBody>
      </p:sp>
      <p:sp>
        <p:nvSpPr>
          <p:cNvPr id="3" name="Text Placeholder 26">
            <a:extLst>
              <a:ext uri="{FF2B5EF4-FFF2-40B4-BE49-F238E27FC236}">
                <a16:creationId xmlns:a16="http://schemas.microsoft.com/office/drawing/2014/main" id="{6C07075C-E5FD-4602-83E0-699F99B25375}"/>
              </a:ext>
            </a:extLst>
          </p:cNvPr>
          <p:cNvSpPr txBox="1">
            <a:spLocks/>
          </p:cNvSpPr>
          <p:nvPr/>
        </p:nvSpPr>
        <p:spPr>
          <a:xfrm>
            <a:off x="4531360" y="1818640"/>
            <a:ext cx="7051040" cy="3251200"/>
          </a:xfrm>
          <a:prstGeom prst="rect">
            <a:avLst/>
          </a:prstGeom>
        </p:spPr>
        <p:txBody>
          <a:bodyPr vert="horz" lIns="91440" tIns="45720" rIns="91440" bIns="45720" rtlCol="0" anchor="t">
            <a:normAutofit fontScale="6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IN" sz="3200" dirty="0"/>
              <a:t>Dijkstra Algorithm </a:t>
            </a:r>
            <a:r>
              <a:rPr lang="en-IN" sz="3200" b="1" dirty="0">
                <a:effectLst>
                  <a:outerShdw blurRad="38100" dist="38100" dir="2700000" algn="tl">
                    <a:srgbClr val="000000">
                      <a:alpha val="43137"/>
                    </a:srgbClr>
                  </a:outerShdw>
                </a:effectLst>
              </a:rPr>
              <a:t>-&gt;</a:t>
            </a:r>
            <a:r>
              <a:rPr lang="en-IN" sz="3200" dirty="0">
                <a:solidFill>
                  <a:srgbClr val="FF0000"/>
                </a:solidFill>
              </a:rPr>
              <a:t> </a:t>
            </a:r>
            <a:r>
              <a:rPr lang="en-IN" sz="3600" b="0" i="0" dirty="0">
                <a:solidFill>
                  <a:srgbClr val="FF0000"/>
                </a:solidFill>
                <a:effectLst>
                  <a:outerShdw blurRad="38100" dist="38100" dir="2700000" algn="tl">
                    <a:srgbClr val="000000">
                      <a:alpha val="43137"/>
                    </a:srgbClr>
                  </a:outerShdw>
                </a:effectLst>
              </a:rPr>
              <a:t>O(V^2)</a:t>
            </a:r>
            <a:r>
              <a:rPr lang="en-IN" sz="3600" b="0" i="0" dirty="0">
                <a:solidFill>
                  <a:srgbClr val="FF0000"/>
                </a:solidFill>
                <a:effectLst>
                  <a:outerShdw blurRad="38100" dist="38100" dir="2700000" algn="tl">
                    <a:srgbClr val="000000">
                      <a:alpha val="43137"/>
                    </a:srgbClr>
                  </a:outerShdw>
                </a:effectLst>
                <a:latin typeface="urw-din"/>
              </a:rPr>
              <a:t> </a:t>
            </a:r>
            <a:r>
              <a:rPr lang="en-US" sz="2900" dirty="0"/>
              <a:t>where V represents the edges for adjacency matrix.</a:t>
            </a:r>
          </a:p>
          <a:p>
            <a:endParaRPr lang="en-IN" sz="2900" dirty="0"/>
          </a:p>
          <a:p>
            <a:pPr marL="285750" indent="-285750">
              <a:buFont typeface="Arial" panose="020B0604020202020204" pitchFamily="34" charset="0"/>
              <a:buChar char="•"/>
            </a:pPr>
            <a:r>
              <a:rPr lang="en-IN" sz="3200" dirty="0"/>
              <a:t>Travelling Salesman Problem </a:t>
            </a:r>
            <a:r>
              <a:rPr lang="en-IN" sz="3200" b="1" dirty="0">
                <a:effectLst>
                  <a:outerShdw blurRad="38100" dist="38100" dir="2700000" algn="tl">
                    <a:srgbClr val="000000">
                      <a:alpha val="43137"/>
                    </a:srgbClr>
                  </a:outerShdw>
                </a:effectLst>
              </a:rPr>
              <a:t>-&gt; </a:t>
            </a:r>
            <a:r>
              <a:rPr lang="en-IN" sz="3600" b="0" dirty="0">
                <a:solidFill>
                  <a:srgbClr val="FF0000"/>
                </a:solidFill>
                <a:effectLst>
                  <a:outerShdw blurRad="38100" dist="38100" dir="2700000" algn="tl">
                    <a:srgbClr val="000000">
                      <a:alpha val="43137"/>
                    </a:srgbClr>
                  </a:outerShdw>
                </a:effectLst>
              </a:rPr>
              <a:t>O(N</a:t>
            </a:r>
            <a:r>
              <a:rPr lang="en-IN" sz="3600" b="0" baseline="30000" dirty="0">
                <a:solidFill>
                  <a:srgbClr val="FF0000"/>
                </a:solidFill>
                <a:effectLst>
                  <a:outerShdw blurRad="38100" dist="38100" dir="2700000" algn="tl">
                    <a:srgbClr val="000000">
                      <a:alpha val="43137"/>
                    </a:srgbClr>
                  </a:outerShdw>
                </a:effectLst>
              </a:rPr>
              <a:t>2</a:t>
            </a:r>
            <a:r>
              <a:rPr lang="en-IN" sz="3600" b="0" dirty="0">
                <a:solidFill>
                  <a:srgbClr val="FF0000"/>
                </a:solidFill>
                <a:effectLst>
                  <a:outerShdw blurRad="38100" dist="38100" dir="2700000" algn="tl">
                    <a:srgbClr val="000000">
                      <a:alpha val="43137"/>
                    </a:srgbClr>
                  </a:outerShdw>
                </a:effectLst>
              </a:rPr>
              <a:t>*</a:t>
            </a:r>
            <a:r>
              <a:rPr lang="en-IN" sz="3600" dirty="0">
                <a:solidFill>
                  <a:srgbClr val="FF0000"/>
                </a:solidFill>
                <a:effectLst>
                  <a:outerShdw blurRad="38100" dist="38100" dir="2700000" algn="tl">
                    <a:srgbClr val="000000">
                      <a:alpha val="43137"/>
                    </a:srgbClr>
                  </a:outerShdw>
                </a:effectLst>
              </a:rPr>
              <a:t>2^</a:t>
            </a:r>
            <a:r>
              <a:rPr lang="en-IN" sz="3600" b="0" dirty="0">
                <a:solidFill>
                  <a:srgbClr val="FF0000"/>
                </a:solidFill>
                <a:effectLst>
                  <a:outerShdw blurRad="38100" dist="38100" dir="2700000" algn="tl">
                    <a:srgbClr val="000000">
                      <a:alpha val="43137"/>
                    </a:srgbClr>
                  </a:outerShdw>
                </a:effectLst>
              </a:rPr>
              <a:t>N) </a:t>
            </a:r>
            <a:r>
              <a:rPr kumimoji="0" lang="en-US" altLang="en-US" sz="3300" b="0" i="0" u="none" strike="noStrike" cap="none" normalizeH="0" baseline="0" dirty="0">
                <a:ln>
                  <a:noFill/>
                </a:ln>
                <a:solidFill>
                  <a:srgbClr val="000000"/>
                </a:solidFill>
                <a:effectLst/>
              </a:rPr>
              <a:t>the number of possible subsets can be at most</a:t>
            </a:r>
            <a:r>
              <a:rPr lang="en-US" altLang="en-US" sz="3300" dirty="0">
                <a:solidFill>
                  <a:srgbClr val="000000"/>
                </a:solidFill>
              </a:rPr>
              <a:t> N*2^N</a:t>
            </a:r>
            <a:r>
              <a:rPr kumimoji="0" lang="en-US" altLang="en-US" sz="3300" b="0" i="0" u="none" strike="noStrike" cap="none" normalizeH="0" baseline="0" dirty="0">
                <a:ln>
                  <a:noFill/>
                </a:ln>
                <a:solidFill>
                  <a:srgbClr val="000000"/>
                </a:solidFill>
                <a:effectLst/>
              </a:rPr>
              <a:t>. Each subset can be solved in O(n) times</a:t>
            </a:r>
            <a:r>
              <a:rPr kumimoji="0" lang="en-US" altLang="en-US" sz="3300" b="0" i="0" u="none" strike="noStrike" cap="none" normalizeH="0" baseline="0" dirty="0">
                <a:ln>
                  <a:noFill/>
                </a:ln>
                <a:solidFill>
                  <a:schemeClr val="tx1"/>
                </a:solidFill>
                <a:effectLst/>
              </a:rPr>
              <a:t> </a:t>
            </a:r>
            <a:endParaRPr lang="en-IN" sz="3300" b="1" dirty="0">
              <a:solidFill>
                <a:srgbClr val="FF0000"/>
              </a:solidFill>
              <a:effectLst>
                <a:outerShdw blurRad="38100" dist="38100" dir="2700000" algn="tl">
                  <a:srgbClr val="000000">
                    <a:alpha val="43137"/>
                  </a:srgbClr>
                </a:outerShdw>
              </a:effectLst>
            </a:endParaRPr>
          </a:p>
          <a:p>
            <a:endParaRPr lang="en-IN" sz="3200" b="1" dirty="0">
              <a:effectLst>
                <a:outerShdw blurRad="38100" dist="38100" dir="2700000" algn="tl">
                  <a:srgbClr val="000000">
                    <a:alpha val="43137"/>
                  </a:srgbClr>
                </a:outerShdw>
              </a:effectLst>
            </a:endParaRPr>
          </a:p>
          <a:p>
            <a:pPr marL="285750" indent="-285750">
              <a:buFont typeface="Arial" panose="020B0604020202020204" pitchFamily="34" charset="0"/>
              <a:buChar char="•"/>
            </a:pPr>
            <a:r>
              <a:rPr lang="en-IN" sz="3200" dirty="0"/>
              <a:t>Time Calculator [Self-constructed] </a:t>
            </a:r>
            <a:r>
              <a:rPr lang="en-IN" sz="3200" b="1" dirty="0">
                <a:effectLst>
                  <a:outerShdw blurRad="38100" dist="38100" dir="2700000" algn="tl">
                    <a:srgbClr val="000000">
                      <a:alpha val="43137"/>
                    </a:srgbClr>
                  </a:outerShdw>
                </a:effectLst>
              </a:rPr>
              <a:t>-&gt; </a:t>
            </a:r>
            <a:r>
              <a:rPr lang="en-US" sz="3600" dirty="0">
                <a:solidFill>
                  <a:srgbClr val="FF0000"/>
                </a:solidFill>
                <a:effectLst>
                  <a:outerShdw blurRad="38100" dist="38100" dir="2700000" algn="tl">
                    <a:srgbClr val="000000">
                      <a:alpha val="43137"/>
                    </a:srgbClr>
                  </a:outerShdw>
                </a:effectLst>
              </a:rPr>
              <a:t>O(n*m)</a:t>
            </a:r>
            <a:r>
              <a:rPr lang="en-US" sz="2400" dirty="0"/>
              <a:t> </a:t>
            </a:r>
            <a:r>
              <a:rPr lang="en-US" sz="2900" dirty="0"/>
              <a:t>where n represents the size of paths covered and m represent the size of mapping.</a:t>
            </a:r>
            <a:endParaRPr lang="en-IN" sz="2900" dirty="0"/>
          </a:p>
          <a:p>
            <a:endParaRPr lang="en-IN" sz="2400" dirty="0"/>
          </a:p>
          <a:p>
            <a:endParaRPr lang="en-IN" sz="2400" dirty="0"/>
          </a:p>
        </p:txBody>
      </p:sp>
      <p:sp>
        <p:nvSpPr>
          <p:cNvPr id="5" name="AutoShape 2" descr="N \times 2^N">
            <a:extLst>
              <a:ext uri="{FF2B5EF4-FFF2-40B4-BE49-F238E27FC236}">
                <a16:creationId xmlns:a16="http://schemas.microsoft.com/office/drawing/2014/main" id="{D29BC02F-F501-403E-8446-06EDA12A5FB7}"/>
              </a:ext>
            </a:extLst>
          </p:cNvPr>
          <p:cNvSpPr>
            <a:spLocks noChangeAspect="1" noChangeArrowheads="1"/>
          </p:cNvSpPr>
          <p:nvPr/>
        </p:nvSpPr>
        <p:spPr bwMode="auto">
          <a:xfrm>
            <a:off x="3686175" y="-98425"/>
            <a:ext cx="561975" cy="1428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AutoShape 3" descr="\mathcal{O}(N)">
            <a:extLst>
              <a:ext uri="{FF2B5EF4-FFF2-40B4-BE49-F238E27FC236}">
                <a16:creationId xmlns:a16="http://schemas.microsoft.com/office/drawing/2014/main" id="{26539E6F-4147-4AC7-B5C9-97DEAC3EA4A4}"/>
              </a:ext>
            </a:extLst>
          </p:cNvPr>
          <p:cNvSpPr>
            <a:spLocks noChangeAspect="1" noChangeArrowheads="1"/>
          </p:cNvSpPr>
          <p:nvPr/>
        </p:nvSpPr>
        <p:spPr bwMode="auto">
          <a:xfrm>
            <a:off x="6654800" y="-98425"/>
            <a:ext cx="409575" cy="1809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CustomShape 1"/>
          <p:cNvSpPr/>
          <p:nvPr/>
        </p:nvSpPr>
        <p:spPr>
          <a:xfrm>
            <a:off x="311760" y="489960"/>
            <a:ext cx="11562840" cy="55908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fontScale="84500" lnSpcReduction="20000"/>
          </a:bodyPr>
          <a:lstStyle/>
          <a:p>
            <a:pPr algn="ctr">
              <a:lnSpc>
                <a:spcPct val="100000"/>
              </a:lnSpc>
            </a:pPr>
            <a:r>
              <a:rPr lang="en-US" sz="4400" b="1" spc="-1" dirty="0">
                <a:solidFill>
                  <a:srgbClr val="17375E"/>
                </a:solidFill>
                <a:latin typeface="Copperplate Gothic Bold" panose="020E0705020206020404" pitchFamily="34" charset="0"/>
              </a:rPr>
              <a:t>Swot analysis</a:t>
            </a:r>
            <a:endParaRPr lang="en-GB" sz="4400" b="0" strike="noStrike" spc="-1" dirty="0">
              <a:latin typeface="Copperplate Gothic Bold" panose="020E0705020206020404" pitchFamily="34" charset="0"/>
            </a:endParaRPr>
          </a:p>
        </p:txBody>
      </p:sp>
      <p:sp>
        <p:nvSpPr>
          <p:cNvPr id="3" name="TextBox 2">
            <a:extLst>
              <a:ext uri="{FF2B5EF4-FFF2-40B4-BE49-F238E27FC236}">
                <a16:creationId xmlns:a16="http://schemas.microsoft.com/office/drawing/2014/main" id="{96179E27-F5A6-488F-BD0D-AD00A31D4156}"/>
              </a:ext>
            </a:extLst>
          </p:cNvPr>
          <p:cNvSpPr txBox="1"/>
          <p:nvPr/>
        </p:nvSpPr>
        <p:spPr>
          <a:xfrm>
            <a:off x="4521200" y="2062470"/>
            <a:ext cx="7518400" cy="366254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3200" dirty="0">
                <a:solidFill>
                  <a:srgbClr val="FF0000"/>
                </a:solidFill>
              </a:rPr>
              <a:t>S</a:t>
            </a:r>
            <a:r>
              <a:rPr lang="en-US" sz="3200" dirty="0">
                <a:solidFill>
                  <a:schemeClr val="bg1">
                    <a:lumMod val="50000"/>
                  </a:schemeClr>
                </a:solidFill>
              </a:rPr>
              <a:t>trength:-</a:t>
            </a:r>
          </a:p>
          <a:p>
            <a:pPr algn="just"/>
            <a:endParaRPr lang="en-US" sz="2000" dirty="0">
              <a:solidFill>
                <a:schemeClr val="bg1">
                  <a:lumMod val="50000"/>
                </a:schemeClr>
              </a:solidFill>
            </a:endParaRPr>
          </a:p>
          <a:p>
            <a:pPr marL="342900" indent="-342900" algn="just">
              <a:buFont typeface="Wingdings" panose="05000000000000000000" pitchFamily="2" charset="2"/>
              <a:buChar char="§"/>
            </a:pPr>
            <a:r>
              <a:rPr lang="en-US" sz="2000" dirty="0">
                <a:solidFill>
                  <a:schemeClr val="bg1">
                    <a:lumMod val="50000"/>
                  </a:schemeClr>
                </a:solidFill>
              </a:rPr>
              <a:t>The program aims to find the shortest route between a restaurant and customer by comparing 2 different algorithms to ensure the best optimality.</a:t>
            </a:r>
          </a:p>
          <a:p>
            <a:pPr algn="just"/>
            <a:endParaRPr lang="en-US" sz="2000" dirty="0">
              <a:solidFill>
                <a:schemeClr val="bg1">
                  <a:lumMod val="50000"/>
                </a:schemeClr>
              </a:solidFill>
            </a:endParaRPr>
          </a:p>
          <a:p>
            <a:pPr marL="342900" indent="-342900" algn="just">
              <a:buFont typeface="Wingdings" panose="05000000000000000000" pitchFamily="2" charset="2"/>
              <a:buChar char="§"/>
            </a:pPr>
            <a:r>
              <a:rPr lang="en-US" sz="2000" dirty="0">
                <a:solidFill>
                  <a:schemeClr val="bg1">
                    <a:lumMod val="50000"/>
                  </a:schemeClr>
                </a:solidFill>
              </a:rPr>
              <a:t>It also suggests nearby restaurants to users from their delivery points.</a:t>
            </a:r>
          </a:p>
          <a:p>
            <a:pPr algn="just"/>
            <a:endParaRPr lang="en-US" sz="2000" dirty="0">
              <a:solidFill>
                <a:schemeClr val="bg1">
                  <a:lumMod val="50000"/>
                </a:schemeClr>
              </a:solidFill>
            </a:endParaRPr>
          </a:p>
          <a:p>
            <a:pPr marL="342900" indent="-342900" algn="just">
              <a:buFont typeface="Wingdings" panose="05000000000000000000" pitchFamily="2" charset="2"/>
              <a:buChar char="§"/>
            </a:pPr>
            <a:r>
              <a:rPr lang="en-US" sz="2000" dirty="0">
                <a:solidFill>
                  <a:schemeClr val="bg1">
                    <a:lumMod val="50000"/>
                  </a:schemeClr>
                </a:solidFill>
              </a:rPr>
              <a:t>The program is designed to calculate time based on several factors.</a:t>
            </a:r>
          </a:p>
        </p:txBody>
      </p:sp>
    </p:spTree>
    <p:extLst>
      <p:ext uri="{BB962C8B-B14F-4D97-AF65-F5344CB8AC3E}">
        <p14:creationId xmlns:p14="http://schemas.microsoft.com/office/powerpoint/2010/main" val="2610539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F4839DE-6AB6-4EF5-801C-2F7CA40A1DC3}"/>
              </a:ext>
            </a:extLst>
          </p:cNvPr>
          <p:cNvSpPr txBox="1">
            <a:spLocks noGrp="1"/>
          </p:cNvSpPr>
          <p:nvPr>
            <p:ph type="subTitle"/>
          </p:nvPr>
        </p:nvSpPr>
        <p:spPr>
          <a:xfrm>
            <a:off x="4611582" y="1109039"/>
            <a:ext cx="3823856" cy="523861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just">
              <a:lnSpc>
                <a:spcPct val="200000"/>
              </a:lnSpc>
              <a:buFont typeface="+mj-lt"/>
              <a:buAutoNum type="arabicPeriod"/>
            </a:pPr>
            <a:r>
              <a:rPr lang="en-IN"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Introduction</a:t>
            </a:r>
          </a:p>
          <a:p>
            <a:pPr marL="342900" indent="-342900" algn="just">
              <a:lnSpc>
                <a:spcPct val="200000"/>
              </a:lnSpc>
              <a:buFont typeface="+mj-lt"/>
              <a:buAutoNum type="arabicPeriod"/>
            </a:pPr>
            <a:r>
              <a:rPr lang="en-IN"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Literature Survey</a:t>
            </a:r>
          </a:p>
          <a:p>
            <a:pPr marL="342900" indent="-342900" algn="just">
              <a:lnSpc>
                <a:spcPct val="200000"/>
              </a:lnSpc>
              <a:buFont typeface="+mj-lt"/>
              <a:buAutoNum type="arabicPeriod"/>
            </a:pPr>
            <a:r>
              <a:rPr lang="en-IN"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Problem Statement</a:t>
            </a:r>
          </a:p>
          <a:p>
            <a:pPr marL="342900" indent="-342900" algn="just">
              <a:lnSpc>
                <a:spcPct val="200000"/>
              </a:lnSpc>
              <a:buFont typeface="+mj-lt"/>
              <a:buAutoNum type="arabicPeriod"/>
            </a:pPr>
            <a:r>
              <a:rPr lang="en-IN"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Objective</a:t>
            </a:r>
          </a:p>
          <a:p>
            <a:pPr marL="342900" indent="-342900" algn="just">
              <a:lnSpc>
                <a:spcPct val="200000"/>
              </a:lnSpc>
              <a:buFont typeface="+mj-lt"/>
              <a:buAutoNum type="arabicPeriod"/>
            </a:pPr>
            <a:r>
              <a:rPr lang="en-IN"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Application of the Project</a:t>
            </a:r>
          </a:p>
          <a:p>
            <a:pPr marL="342900" indent="-342900" algn="just">
              <a:lnSpc>
                <a:spcPct val="200000"/>
              </a:lnSpc>
              <a:buFont typeface="+mj-lt"/>
              <a:buAutoNum type="arabicPeriod"/>
            </a:pPr>
            <a:r>
              <a:rPr lang="en-IN"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Libraries used</a:t>
            </a:r>
          </a:p>
          <a:p>
            <a:pPr marL="342900" indent="-342900" algn="just">
              <a:lnSpc>
                <a:spcPct val="200000"/>
              </a:lnSpc>
              <a:buFont typeface="+mj-lt"/>
              <a:buAutoNum type="arabicPeriod"/>
            </a:pPr>
            <a:r>
              <a:rPr lang="en-IN"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Data Structure and Algorithm</a:t>
            </a:r>
          </a:p>
          <a:p>
            <a:pPr marL="342900" indent="-342900" algn="just">
              <a:lnSpc>
                <a:spcPct val="200000"/>
              </a:lnSpc>
              <a:buFont typeface="+mj-lt"/>
              <a:buAutoNum type="arabicPeriod"/>
            </a:pPr>
            <a:r>
              <a:rPr lang="en-IN"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Data set</a:t>
            </a:r>
          </a:p>
        </p:txBody>
      </p:sp>
      <p:sp>
        <p:nvSpPr>
          <p:cNvPr id="6" name="CustomShape 1">
            <a:extLst>
              <a:ext uri="{FF2B5EF4-FFF2-40B4-BE49-F238E27FC236}">
                <a16:creationId xmlns:a16="http://schemas.microsoft.com/office/drawing/2014/main" id="{4DBCE92E-C262-4389-8347-F49116741C7F}"/>
              </a:ext>
            </a:extLst>
          </p:cNvPr>
          <p:cNvSpPr/>
          <p:nvPr/>
        </p:nvSpPr>
        <p:spPr>
          <a:xfrm>
            <a:off x="-577933" y="130076"/>
            <a:ext cx="4678877" cy="1698723"/>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gn="ctr">
              <a:lnSpc>
                <a:spcPct val="100000"/>
              </a:lnSpc>
            </a:pPr>
            <a:r>
              <a:rPr lang="en-US" sz="4400" b="1" strike="noStrike" spc="-1" dirty="0">
                <a:solidFill>
                  <a:srgbClr val="3A506F"/>
                </a:solidFill>
                <a:latin typeface="Copperplate Gothic Bold" panose="020E0705020206020404" pitchFamily="34" charset="0"/>
                <a:ea typeface="Calibri"/>
              </a:rPr>
              <a:t>Index</a:t>
            </a:r>
            <a:endParaRPr lang="en-GB" sz="4400" b="0" strike="noStrike" spc="-1" dirty="0">
              <a:latin typeface="Copperplate Gothic Bold" panose="020E0705020206020404" pitchFamily="34" charset="0"/>
            </a:endParaRPr>
          </a:p>
        </p:txBody>
      </p:sp>
      <p:sp>
        <p:nvSpPr>
          <p:cNvPr id="8" name="TextBox 7">
            <a:extLst>
              <a:ext uri="{FF2B5EF4-FFF2-40B4-BE49-F238E27FC236}">
                <a16:creationId xmlns:a16="http://schemas.microsoft.com/office/drawing/2014/main" id="{2FAC5863-2719-47D3-A4E0-3EA43D9DCA08}"/>
              </a:ext>
            </a:extLst>
          </p:cNvPr>
          <p:cNvSpPr txBox="1"/>
          <p:nvPr/>
        </p:nvSpPr>
        <p:spPr>
          <a:xfrm>
            <a:off x="8435438" y="975028"/>
            <a:ext cx="3458688" cy="5506636"/>
          </a:xfrm>
          <a:prstGeom prst="rect">
            <a:avLst/>
          </a:prstGeom>
          <a:noFill/>
        </p:spPr>
        <p:txBody>
          <a:bodyPr wrap="square">
            <a:spAutoFit/>
          </a:bodyPr>
          <a:lstStyle/>
          <a:p>
            <a:pPr marL="342900" indent="-342900" algn="just">
              <a:lnSpc>
                <a:spcPct val="250000"/>
              </a:lnSpc>
              <a:buFont typeface="+mj-lt"/>
              <a:buAutoNum type="arabicPeriod" startAt="9"/>
            </a:pPr>
            <a:r>
              <a:rPr lang="en-IN" sz="18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Flowchart</a:t>
            </a:r>
          </a:p>
          <a:p>
            <a:pPr marL="342900" indent="-342900" algn="just">
              <a:lnSpc>
                <a:spcPct val="250000"/>
              </a:lnSpc>
              <a:buFont typeface="+mj-lt"/>
              <a:buAutoNum type="arabicPeriod" startAt="9"/>
            </a:pPr>
            <a:r>
              <a:rPr lang="en-IN" sz="18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Technical Diagrams</a:t>
            </a:r>
          </a:p>
          <a:p>
            <a:pPr marL="342900" indent="-342900" algn="just">
              <a:lnSpc>
                <a:spcPct val="250000"/>
              </a:lnSpc>
              <a:buFont typeface="+mj-lt"/>
              <a:buAutoNum type="arabicPeriod" startAt="9"/>
            </a:pPr>
            <a:r>
              <a:rPr lang="en-IN" sz="18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Pseudo Code</a:t>
            </a:r>
          </a:p>
          <a:p>
            <a:pPr marL="342900" indent="-342900" algn="just">
              <a:lnSpc>
                <a:spcPct val="250000"/>
              </a:lnSpc>
              <a:buFont typeface="+mj-lt"/>
              <a:buAutoNum type="arabicPeriod" startAt="9"/>
            </a:pPr>
            <a:r>
              <a:rPr lang="en-IN" sz="18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Test cases</a:t>
            </a:r>
          </a:p>
          <a:p>
            <a:pPr marL="342900" indent="-342900" algn="just">
              <a:lnSpc>
                <a:spcPct val="250000"/>
              </a:lnSpc>
              <a:buFont typeface="+mj-lt"/>
              <a:buAutoNum type="arabicPeriod" startAt="9"/>
            </a:pPr>
            <a:r>
              <a:rPr lang="en-IN"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Program Output</a:t>
            </a:r>
            <a:endParaRPr lang="en-IN" sz="18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250000"/>
              </a:lnSpc>
              <a:buFont typeface="+mj-lt"/>
              <a:buAutoNum type="arabicPeriod" startAt="9"/>
            </a:pPr>
            <a:r>
              <a:rPr lang="en-IN" sz="18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Time complexity</a:t>
            </a:r>
          </a:p>
          <a:p>
            <a:pPr marL="342900" indent="-342900" algn="just">
              <a:lnSpc>
                <a:spcPct val="250000"/>
              </a:lnSpc>
              <a:buFont typeface="+mj-lt"/>
              <a:buAutoNum type="arabicPeriod" startAt="9"/>
            </a:pPr>
            <a:r>
              <a:rPr lang="en-IN" sz="18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SWOT Analysis</a:t>
            </a:r>
          </a:p>
          <a:p>
            <a:pPr marL="342900" indent="-342900" algn="just">
              <a:lnSpc>
                <a:spcPct val="250000"/>
              </a:lnSpc>
              <a:buFont typeface="+mj-lt"/>
              <a:buAutoNum type="arabicPeriod" startAt="9"/>
            </a:pPr>
            <a:r>
              <a:rPr lang="en-IN" sz="18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References</a:t>
            </a:r>
          </a:p>
        </p:txBody>
      </p:sp>
    </p:spTree>
    <p:extLst>
      <p:ext uri="{BB962C8B-B14F-4D97-AF65-F5344CB8AC3E}">
        <p14:creationId xmlns:p14="http://schemas.microsoft.com/office/powerpoint/2010/main" val="18634893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2">
            <a:extLst>
              <a:ext uri="{FF2B5EF4-FFF2-40B4-BE49-F238E27FC236}">
                <a16:creationId xmlns:a16="http://schemas.microsoft.com/office/drawing/2014/main" id="{B5CF046A-46BD-4EAD-A6C5-E744F1990940}"/>
              </a:ext>
            </a:extLst>
          </p:cNvPr>
          <p:cNvSpPr txBox="1">
            <a:spLocks noGrp="1"/>
          </p:cNvSpPr>
          <p:nvPr>
            <p:ph type="subTitle"/>
          </p:nvPr>
        </p:nvSpPr>
        <p:spPr>
          <a:xfrm>
            <a:off x="4775200" y="2106153"/>
            <a:ext cx="6685280" cy="3726148"/>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3200" dirty="0">
                <a:solidFill>
                  <a:srgbClr val="FF0000"/>
                </a:solidFill>
              </a:rPr>
              <a:t>W</a:t>
            </a:r>
            <a:r>
              <a:rPr lang="en-US" sz="3200" dirty="0">
                <a:solidFill>
                  <a:schemeClr val="bg1">
                    <a:lumMod val="50000"/>
                  </a:schemeClr>
                </a:solidFill>
              </a:rPr>
              <a:t>eakness:-</a:t>
            </a:r>
          </a:p>
          <a:p>
            <a:endParaRPr lang="en-US" sz="2000" dirty="0">
              <a:solidFill>
                <a:schemeClr val="bg1">
                  <a:lumMod val="50000"/>
                </a:schemeClr>
              </a:solidFill>
            </a:endParaRPr>
          </a:p>
          <a:p>
            <a:pPr marL="862012" indent="-457200">
              <a:buFont typeface="Wingdings" panose="05000000000000000000" pitchFamily="2" charset="2"/>
              <a:buChar char="§"/>
            </a:pPr>
            <a:r>
              <a:rPr lang="en-US" sz="2000" dirty="0">
                <a:solidFill>
                  <a:schemeClr val="bg1">
                    <a:lumMod val="50000"/>
                  </a:schemeClr>
                </a:solidFill>
              </a:rPr>
              <a:t>One practical drawback of the Dijkstra algorithm is it is a single source shortest path algorithm which consumes a lot of time increasing the time complexity. </a:t>
            </a:r>
          </a:p>
          <a:p>
            <a:pPr marL="404812"/>
            <a:endParaRPr lang="en-US" sz="2000" dirty="0">
              <a:solidFill>
                <a:schemeClr val="bg1">
                  <a:lumMod val="50000"/>
                </a:schemeClr>
              </a:solidFill>
            </a:endParaRPr>
          </a:p>
          <a:p>
            <a:pPr marL="862012" indent="-457200">
              <a:buFont typeface="Wingdings" panose="05000000000000000000" pitchFamily="2" charset="2"/>
              <a:buChar char="§"/>
            </a:pPr>
            <a:r>
              <a:rPr lang="en-US" sz="2000" dirty="0">
                <a:solidFill>
                  <a:schemeClr val="bg1">
                    <a:lumMod val="50000"/>
                  </a:schemeClr>
                </a:solidFill>
              </a:rPr>
              <a:t>In a situation where a customer resides at a place equally distant from a restaurant regardless of the path taken, optimality of the program will be at stake. </a:t>
            </a:r>
          </a:p>
        </p:txBody>
      </p:sp>
      <p:sp>
        <p:nvSpPr>
          <p:cNvPr id="5" name="CustomShape 1">
            <a:extLst>
              <a:ext uri="{FF2B5EF4-FFF2-40B4-BE49-F238E27FC236}">
                <a16:creationId xmlns:a16="http://schemas.microsoft.com/office/drawing/2014/main" id="{D3A30D7A-8A81-4DC3-BC0E-3B43146B807F}"/>
              </a:ext>
            </a:extLst>
          </p:cNvPr>
          <p:cNvSpPr>
            <a:spLocks noGrp="1"/>
          </p:cNvSpPr>
          <p:nvPr>
            <p:ph type="title"/>
          </p:nvPr>
        </p:nvSpPr>
        <p:spPr>
          <a:xfrm>
            <a:off x="609600" y="273050"/>
            <a:ext cx="10972800" cy="1144588"/>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a:bodyPr>
          <a:lstStyle/>
          <a:p>
            <a:pPr algn="ctr">
              <a:lnSpc>
                <a:spcPct val="100000"/>
              </a:lnSpc>
            </a:pPr>
            <a:r>
              <a:rPr lang="en-US" sz="4400" b="1" spc="-1" dirty="0">
                <a:solidFill>
                  <a:srgbClr val="17375E"/>
                </a:solidFill>
                <a:latin typeface="Copperplate Gothic Bold" panose="020E0705020206020404" pitchFamily="34" charset="0"/>
              </a:rPr>
              <a:t>Swot analysis</a:t>
            </a:r>
            <a:endParaRPr lang="en-GB" sz="4400" b="0" strike="noStrike" spc="-1" dirty="0">
              <a:latin typeface="Copperplate Gothic Bold" panose="020E0705020206020404" pitchFamily="34" charset="0"/>
            </a:endParaRPr>
          </a:p>
        </p:txBody>
      </p:sp>
    </p:spTree>
    <p:extLst>
      <p:ext uri="{BB962C8B-B14F-4D97-AF65-F5344CB8AC3E}">
        <p14:creationId xmlns:p14="http://schemas.microsoft.com/office/powerpoint/2010/main" val="9572383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a:extLst>
              <a:ext uri="{FF2B5EF4-FFF2-40B4-BE49-F238E27FC236}">
                <a16:creationId xmlns:a16="http://schemas.microsoft.com/office/drawing/2014/main" id="{D69C4280-CED5-42EC-9DEC-F73102906547}"/>
              </a:ext>
            </a:extLst>
          </p:cNvPr>
          <p:cNvSpPr>
            <a:spLocks noGrp="1"/>
          </p:cNvSpPr>
          <p:nvPr>
            <p:ph type="title"/>
          </p:nvPr>
        </p:nvSpPr>
        <p:spPr>
          <a:xfrm>
            <a:off x="609600" y="273050"/>
            <a:ext cx="10972800" cy="1144588"/>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a:bodyPr>
          <a:lstStyle/>
          <a:p>
            <a:pPr algn="ctr">
              <a:lnSpc>
                <a:spcPct val="100000"/>
              </a:lnSpc>
            </a:pPr>
            <a:r>
              <a:rPr lang="en-US" sz="4400" b="1" spc="-1" dirty="0">
                <a:solidFill>
                  <a:srgbClr val="17375E"/>
                </a:solidFill>
                <a:latin typeface="Copperplate Gothic Bold" panose="020E0705020206020404" pitchFamily="34" charset="0"/>
              </a:rPr>
              <a:t>Swot analysis</a:t>
            </a:r>
            <a:endParaRPr lang="en-GB" sz="4400" b="0" strike="noStrike" spc="-1" dirty="0">
              <a:latin typeface="Copperplate Gothic Bold" panose="020E0705020206020404" pitchFamily="34" charset="0"/>
            </a:endParaRPr>
          </a:p>
        </p:txBody>
      </p:sp>
      <p:sp>
        <p:nvSpPr>
          <p:cNvPr id="5" name="TextBox 2">
            <a:extLst>
              <a:ext uri="{FF2B5EF4-FFF2-40B4-BE49-F238E27FC236}">
                <a16:creationId xmlns:a16="http://schemas.microsoft.com/office/drawing/2014/main" id="{058ED3F0-0D6A-4A75-88D2-06276DD7D988}"/>
              </a:ext>
            </a:extLst>
          </p:cNvPr>
          <p:cNvSpPr txBox="1">
            <a:spLocks noGrp="1"/>
          </p:cNvSpPr>
          <p:nvPr>
            <p:ph type="subTitle"/>
          </p:nvPr>
        </p:nvSpPr>
        <p:spPr>
          <a:xfrm>
            <a:off x="4419600" y="2412471"/>
            <a:ext cx="7162800" cy="236167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en-US" sz="3200" dirty="0">
                <a:solidFill>
                  <a:srgbClr val="FF0000"/>
                </a:solidFill>
              </a:rPr>
              <a:t>O</a:t>
            </a:r>
            <a:r>
              <a:rPr lang="en-US" sz="3200" dirty="0">
                <a:solidFill>
                  <a:schemeClr val="bg1">
                    <a:lumMod val="50000"/>
                  </a:schemeClr>
                </a:solidFill>
              </a:rPr>
              <a:t>pportunity:-</a:t>
            </a:r>
          </a:p>
          <a:p>
            <a:pPr algn="just"/>
            <a:endParaRPr lang="en-US" sz="2400" dirty="0">
              <a:solidFill>
                <a:schemeClr val="bg1">
                  <a:lumMod val="50000"/>
                </a:schemeClr>
              </a:solidFill>
            </a:endParaRPr>
          </a:p>
          <a:p>
            <a:pPr marL="457200" indent="-168275" algn="just">
              <a:buFont typeface="Wingdings" panose="05000000000000000000" pitchFamily="2" charset="2"/>
              <a:buChar char="§"/>
            </a:pPr>
            <a:r>
              <a:rPr lang="en-US" sz="2400" dirty="0">
                <a:solidFill>
                  <a:schemeClr val="bg1">
                    <a:lumMod val="50000"/>
                  </a:schemeClr>
                </a:solidFill>
              </a:rPr>
              <a:t> There is an opportunity to allow the customer to pick-up their delivery from any location that intersects/lies in the route taken for delivery, in case of emergency.</a:t>
            </a:r>
          </a:p>
        </p:txBody>
      </p:sp>
    </p:spTree>
    <p:extLst>
      <p:ext uri="{BB962C8B-B14F-4D97-AF65-F5344CB8AC3E}">
        <p14:creationId xmlns:p14="http://schemas.microsoft.com/office/powerpoint/2010/main" val="41513810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a:extLst>
              <a:ext uri="{FF2B5EF4-FFF2-40B4-BE49-F238E27FC236}">
                <a16:creationId xmlns:a16="http://schemas.microsoft.com/office/drawing/2014/main" id="{AC338EB3-89DA-41B8-B651-B3D5519A6432}"/>
              </a:ext>
            </a:extLst>
          </p:cNvPr>
          <p:cNvSpPr>
            <a:spLocks noGrp="1"/>
          </p:cNvSpPr>
          <p:nvPr>
            <p:ph type="title"/>
          </p:nvPr>
        </p:nvSpPr>
        <p:spPr>
          <a:xfrm>
            <a:off x="609600" y="273050"/>
            <a:ext cx="10972800" cy="1144588"/>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rmAutofit/>
          </a:bodyPr>
          <a:lstStyle/>
          <a:p>
            <a:pPr algn="ctr">
              <a:lnSpc>
                <a:spcPct val="100000"/>
              </a:lnSpc>
            </a:pPr>
            <a:r>
              <a:rPr lang="en-US" sz="4400" b="1" spc="-1" dirty="0">
                <a:solidFill>
                  <a:srgbClr val="17375E"/>
                </a:solidFill>
                <a:latin typeface="Copperplate Gothic Bold" panose="020E0705020206020404" pitchFamily="34" charset="0"/>
              </a:rPr>
              <a:t>Swot analysis</a:t>
            </a:r>
            <a:endParaRPr lang="en-GB" sz="4400" b="0" strike="noStrike" spc="-1" dirty="0">
              <a:latin typeface="Copperplate Gothic Bold" panose="020E0705020206020404" pitchFamily="34" charset="0"/>
            </a:endParaRPr>
          </a:p>
        </p:txBody>
      </p:sp>
      <p:sp>
        <p:nvSpPr>
          <p:cNvPr id="5" name="TextBox 2">
            <a:extLst>
              <a:ext uri="{FF2B5EF4-FFF2-40B4-BE49-F238E27FC236}">
                <a16:creationId xmlns:a16="http://schemas.microsoft.com/office/drawing/2014/main" id="{A5F960ED-C989-417D-A1D8-D5751412D5BF}"/>
              </a:ext>
            </a:extLst>
          </p:cNvPr>
          <p:cNvSpPr txBox="1">
            <a:spLocks noGrp="1"/>
          </p:cNvSpPr>
          <p:nvPr>
            <p:ph type="subTitle"/>
          </p:nvPr>
        </p:nvSpPr>
        <p:spPr>
          <a:xfrm>
            <a:off x="4744720" y="2578670"/>
            <a:ext cx="6837680" cy="2029273"/>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3200" dirty="0">
                <a:solidFill>
                  <a:srgbClr val="FF0000"/>
                </a:solidFill>
              </a:rPr>
              <a:t>T</a:t>
            </a:r>
            <a:r>
              <a:rPr lang="en-US" sz="3200" dirty="0">
                <a:solidFill>
                  <a:schemeClr val="bg1">
                    <a:lumMod val="50000"/>
                  </a:schemeClr>
                </a:solidFill>
              </a:rPr>
              <a:t>hreat:-</a:t>
            </a:r>
          </a:p>
          <a:p>
            <a:endParaRPr lang="en-US" sz="2400" dirty="0">
              <a:solidFill>
                <a:schemeClr val="bg1">
                  <a:lumMod val="50000"/>
                </a:schemeClr>
              </a:solidFill>
            </a:endParaRPr>
          </a:p>
          <a:p>
            <a:pPr marL="457200" indent="-168275">
              <a:buFont typeface="Wingdings" panose="05000000000000000000" pitchFamily="2" charset="2"/>
              <a:buChar char="§"/>
            </a:pPr>
            <a:r>
              <a:rPr lang="en-US" sz="2400" dirty="0">
                <a:solidFill>
                  <a:schemeClr val="bg1">
                    <a:lumMod val="50000"/>
                  </a:schemeClr>
                </a:solidFill>
              </a:rPr>
              <a:t> </a:t>
            </a:r>
            <a:r>
              <a:rPr lang="en-US" sz="2400" dirty="0"/>
              <a:t>If a customer decides to order items from two separate restaurants in the same login phase, he will be denied for the same.</a:t>
            </a:r>
            <a:endParaRPr lang="en-US" sz="2400" dirty="0">
              <a:solidFill>
                <a:schemeClr val="bg1">
                  <a:lumMod val="50000"/>
                </a:schemeClr>
              </a:solidFill>
            </a:endParaRPr>
          </a:p>
        </p:txBody>
      </p:sp>
    </p:spTree>
    <p:extLst>
      <p:ext uri="{BB962C8B-B14F-4D97-AF65-F5344CB8AC3E}">
        <p14:creationId xmlns:p14="http://schemas.microsoft.com/office/powerpoint/2010/main" val="38460070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CustomShape 1"/>
          <p:cNvSpPr/>
          <p:nvPr/>
        </p:nvSpPr>
        <p:spPr>
          <a:xfrm>
            <a:off x="0" y="440600"/>
            <a:ext cx="12186360" cy="55908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gn="ctr">
              <a:lnSpc>
                <a:spcPct val="100000"/>
              </a:lnSpc>
            </a:pPr>
            <a:r>
              <a:rPr lang="en-IN" sz="4400" b="1" strike="noStrike" spc="-1" dirty="0">
                <a:solidFill>
                  <a:srgbClr val="17375E"/>
                </a:solidFill>
                <a:latin typeface="Copperplate Gothic Bold" panose="020E0705020206020404" pitchFamily="34" charset="0"/>
                <a:ea typeface="Calibri"/>
              </a:rPr>
              <a:t>References</a:t>
            </a:r>
            <a:endParaRPr lang="en-GB" sz="4400" b="0" strike="noStrike" spc="-1" dirty="0">
              <a:latin typeface="Copperplate Gothic Bold" panose="020E0705020206020404" pitchFamily="34" charset="0"/>
            </a:endParaRPr>
          </a:p>
        </p:txBody>
      </p:sp>
      <p:sp>
        <p:nvSpPr>
          <p:cNvPr id="4" name="Text Placeholder 7">
            <a:extLst>
              <a:ext uri="{FF2B5EF4-FFF2-40B4-BE49-F238E27FC236}">
                <a16:creationId xmlns:a16="http://schemas.microsoft.com/office/drawing/2014/main" id="{0485E7B6-9EEB-4080-AA90-E7CF54AA63BD}"/>
              </a:ext>
            </a:extLst>
          </p:cNvPr>
          <p:cNvSpPr txBox="1">
            <a:spLocks/>
          </p:cNvSpPr>
          <p:nvPr/>
        </p:nvSpPr>
        <p:spPr>
          <a:xfrm>
            <a:off x="5267960" y="2014218"/>
            <a:ext cx="5796280" cy="3116581"/>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pPr>
            <a:r>
              <a:rPr lang="en-US" sz="2000" dirty="0">
                <a:solidFill>
                  <a:srgbClr val="202124"/>
                </a:solidFill>
                <a:latin typeface="Roboto" panose="02000000000000000000" pitchFamily="2" charset="0"/>
              </a:rPr>
              <a:t>Let Us C++ by Yashwant </a:t>
            </a:r>
            <a:r>
              <a:rPr lang="en-US" sz="2000" dirty="0" err="1">
                <a:solidFill>
                  <a:srgbClr val="202124"/>
                </a:solidFill>
                <a:latin typeface="Roboto" panose="02000000000000000000" pitchFamily="2" charset="0"/>
              </a:rPr>
              <a:t>Kanetkar</a:t>
            </a:r>
            <a:r>
              <a:rPr lang="en-US" sz="2000" dirty="0">
                <a:solidFill>
                  <a:srgbClr val="202124"/>
                </a:solidFill>
                <a:latin typeface="Roboto" panose="02000000000000000000" pitchFamily="2" charset="0"/>
              </a:rPr>
              <a:t> </a:t>
            </a:r>
          </a:p>
          <a:p>
            <a:pPr marL="457200" indent="-457200">
              <a:buFont typeface="+mj-lt"/>
              <a:buAutoNum type="arabicPeriod"/>
            </a:pPr>
            <a:endParaRPr lang="en-US" sz="2000" dirty="0">
              <a:solidFill>
                <a:srgbClr val="202124"/>
              </a:solidFill>
              <a:latin typeface="Roboto" panose="02000000000000000000" pitchFamily="2" charset="0"/>
            </a:endParaRPr>
          </a:p>
          <a:p>
            <a:pPr marL="457200" indent="-457200">
              <a:buFont typeface="+mj-lt"/>
              <a:buAutoNum type="arabicPeriod"/>
            </a:pPr>
            <a:r>
              <a:rPr lang="en-US" sz="2000" dirty="0">
                <a:solidFill>
                  <a:srgbClr val="202124"/>
                </a:solidFill>
                <a:latin typeface="Roboto" panose="02000000000000000000" pitchFamily="2" charset="0"/>
              </a:rPr>
              <a:t> </a:t>
            </a:r>
            <a:r>
              <a:rPr lang="en-US" sz="2000" u="sng" dirty="0">
                <a:solidFill>
                  <a:srgbClr val="3367D6"/>
                </a:solidFill>
                <a:latin typeface="Roboto" panose="02000000000000000000" pitchFamily="2" charset="0"/>
                <a:hlinkClick r:id="rId2"/>
              </a:rPr>
              <a:t>https://www.geeksforgeeks.org/dijkstras-shortest-path-algorithm-greedy-algo-7/</a:t>
            </a:r>
            <a:endParaRPr lang="en-US" sz="2000" u="sng" dirty="0">
              <a:solidFill>
                <a:srgbClr val="3367D6"/>
              </a:solidFill>
              <a:latin typeface="Roboto" panose="02000000000000000000" pitchFamily="2" charset="0"/>
            </a:endParaRPr>
          </a:p>
          <a:p>
            <a:pPr marL="457200" indent="-457200">
              <a:buFont typeface="+mj-lt"/>
              <a:buAutoNum type="arabicPeriod"/>
            </a:pPr>
            <a:endParaRPr lang="en-US" sz="2000" u="sng" dirty="0">
              <a:solidFill>
                <a:srgbClr val="3367D6"/>
              </a:solidFill>
              <a:latin typeface="Roboto" panose="02000000000000000000" pitchFamily="2" charset="0"/>
            </a:endParaRPr>
          </a:p>
          <a:p>
            <a:pPr marL="457200" indent="-457200">
              <a:buFont typeface="+mj-lt"/>
              <a:buAutoNum type="arabicPeriod"/>
            </a:pPr>
            <a:r>
              <a:rPr lang="en-IN" sz="2000" dirty="0">
                <a:latin typeface="Roboto" panose="02000000000000000000" pitchFamily="2" charset="0"/>
                <a:ea typeface="Roboto" panose="02000000000000000000" pitchFamily="2" charset="0"/>
              </a:rPr>
              <a:t> </a:t>
            </a:r>
            <a:r>
              <a:rPr lang="en-IN" sz="2000" u="sng" dirty="0">
                <a:solidFill>
                  <a:srgbClr val="0070C0"/>
                </a:solidFill>
                <a:latin typeface="Roboto" panose="02000000000000000000" pitchFamily="2" charset="0"/>
                <a:ea typeface="Roboto" panose="02000000000000000000" pitchFamily="2" charset="0"/>
                <a:hlinkClick r:id="rId3"/>
              </a:rPr>
              <a:t>https://www.google.com/maps</a:t>
            </a:r>
            <a:endParaRPr lang="en-IN" sz="2000" u="sng" dirty="0">
              <a:solidFill>
                <a:srgbClr val="0070C0"/>
              </a:solidFill>
              <a:latin typeface="Roboto" panose="02000000000000000000" pitchFamily="2" charset="0"/>
              <a:ea typeface="Roboto" panose="02000000000000000000" pitchFamily="2" charset="0"/>
            </a:endParaRPr>
          </a:p>
          <a:p>
            <a:pPr marL="457200" indent="-457200">
              <a:buFont typeface="+mj-lt"/>
              <a:buAutoNum type="arabicPeriod"/>
            </a:pPr>
            <a:endParaRPr lang="en-IN" sz="2000" u="sng" dirty="0">
              <a:solidFill>
                <a:srgbClr val="0070C0"/>
              </a:solidFill>
              <a:latin typeface="Roboto" panose="02000000000000000000" pitchFamily="2" charset="0"/>
              <a:ea typeface="Roboto" panose="02000000000000000000" pitchFamily="2" charset="0"/>
            </a:endParaRPr>
          </a:p>
          <a:p>
            <a:pPr marL="457200" indent="-457200">
              <a:buFont typeface="+mj-lt"/>
              <a:buAutoNum type="arabicPeriod"/>
            </a:pPr>
            <a:r>
              <a:rPr lang="en-IN" sz="2000" u="sng" dirty="0">
                <a:solidFill>
                  <a:srgbClr val="0070C0"/>
                </a:solidFill>
                <a:latin typeface="Roboto" panose="02000000000000000000" pitchFamily="2" charset="0"/>
                <a:ea typeface="Roboto" panose="02000000000000000000" pitchFamily="2" charset="0"/>
              </a:rPr>
              <a:t>https://www.interviewbit.com/blog/travelling-salesman-problem/</a:t>
            </a:r>
            <a:br>
              <a:rPr lang="en-IN" sz="2000" u="sng" dirty="0">
                <a:solidFill>
                  <a:srgbClr val="0070C0"/>
                </a:solidFill>
                <a:latin typeface="Roboto" panose="02000000000000000000" pitchFamily="2" charset="0"/>
                <a:ea typeface="Roboto" panose="02000000000000000000" pitchFamily="2" charset="0"/>
              </a:rPr>
            </a:br>
            <a:r>
              <a:rPr lang="en-IN" sz="2000" u="sng" dirty="0">
                <a:solidFill>
                  <a:srgbClr val="0070C0"/>
                </a:solidFill>
                <a:latin typeface="Roboto" panose="02000000000000000000" pitchFamily="2" charset="0"/>
                <a:ea typeface="Roboto" panose="02000000000000000000" pitchFamily="2" charset="0"/>
              </a:rPr>
              <a:t> </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CustomShape 1"/>
          <p:cNvSpPr/>
          <p:nvPr/>
        </p:nvSpPr>
        <p:spPr>
          <a:xfrm>
            <a:off x="762120" y="426960"/>
            <a:ext cx="10967040" cy="11372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gn="ctr">
              <a:lnSpc>
                <a:spcPct val="100000"/>
              </a:lnSpc>
            </a:pPr>
            <a:r>
              <a:rPr lang="en-US" sz="4400" b="1" strike="noStrike" spc="-1" dirty="0">
                <a:solidFill>
                  <a:srgbClr val="3A506F"/>
                </a:solidFill>
                <a:latin typeface="Copperplate Gothic Bold" panose="020E0705020206020404" pitchFamily="34" charset="0"/>
                <a:ea typeface="Calibri"/>
              </a:rPr>
              <a:t>Introduction</a:t>
            </a:r>
            <a:endParaRPr lang="en-GB" sz="4400" b="0" strike="noStrike" spc="-1" dirty="0">
              <a:latin typeface="Copperplate Gothic Bold" panose="020E0705020206020404" pitchFamily="34" charset="0"/>
            </a:endParaRPr>
          </a:p>
        </p:txBody>
      </p:sp>
      <p:sp>
        <p:nvSpPr>
          <p:cNvPr id="197" name="CustomShape 2"/>
          <p:cNvSpPr/>
          <p:nvPr/>
        </p:nvSpPr>
        <p:spPr>
          <a:xfrm>
            <a:off x="673200" y="1359000"/>
            <a:ext cx="10967040" cy="452016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ormAutofit/>
          </a:bodyPr>
          <a:lstStyle/>
          <a:p>
            <a:pPr>
              <a:lnSpc>
                <a:spcPct val="100000"/>
              </a:lnSpc>
              <a:spcBef>
                <a:spcPts val="700"/>
              </a:spcBef>
            </a:pPr>
            <a:endParaRPr lang="en-GB" sz="1800" b="0" strike="noStrike" spc="-1" dirty="0">
              <a:latin typeface="Arial"/>
            </a:endParaRPr>
          </a:p>
        </p:txBody>
      </p:sp>
      <p:sp>
        <p:nvSpPr>
          <p:cNvPr id="4" name="TextBox 3">
            <a:extLst>
              <a:ext uri="{FF2B5EF4-FFF2-40B4-BE49-F238E27FC236}">
                <a16:creationId xmlns:a16="http://schemas.microsoft.com/office/drawing/2014/main" id="{8DE0DDE4-F2EE-4999-B573-34847E837411}"/>
              </a:ext>
            </a:extLst>
          </p:cNvPr>
          <p:cNvSpPr txBox="1"/>
          <p:nvPr/>
        </p:nvSpPr>
        <p:spPr>
          <a:xfrm>
            <a:off x="2519362" y="2137707"/>
            <a:ext cx="7153275" cy="4401205"/>
          </a:xfrm>
          <a:prstGeom prst="rect">
            <a:avLst/>
          </a:prstGeom>
          <a:noFill/>
        </p:spPr>
        <p:txBody>
          <a:bodyPr wrap="square">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In a world where staying home is the new normal, ordering food online has become more of a habit than an occasion. </a:t>
            </a:r>
          </a:p>
          <a:p>
            <a:pPr algn="just"/>
            <a:r>
              <a:rPr lang="en-US" sz="2000" dirty="0">
                <a:latin typeface="Tahoma" panose="020B0604030504040204" pitchFamily="34" charset="0"/>
                <a:ea typeface="Tahoma" panose="020B0604030504040204" pitchFamily="34" charset="0"/>
                <a:cs typeface="Tahoma" panose="020B0604030504040204" pitchFamily="34" charset="0"/>
              </a:rPr>
              <a:t>Everyone likes a fast and simple interface to order their cravings.</a:t>
            </a:r>
          </a:p>
          <a:p>
            <a:pPr algn="just"/>
            <a:endParaRPr lang="en-US" sz="2000" dirty="0">
              <a:latin typeface="Tahoma" panose="020B0604030504040204" pitchFamily="34" charset="0"/>
              <a:ea typeface="Tahoma" panose="020B0604030504040204" pitchFamily="34" charset="0"/>
              <a:cs typeface="Tahoma" panose="020B0604030504040204" pitchFamily="34" charset="0"/>
            </a:endParaRPr>
          </a:p>
          <a:p>
            <a:pPr algn="just"/>
            <a:r>
              <a:rPr lang="en-US" sz="2000" dirty="0">
                <a:latin typeface="Tahoma" panose="020B0604030504040204" pitchFamily="34" charset="0"/>
                <a:ea typeface="Tahoma" panose="020B0604030504040204" pitchFamily="34" charset="0"/>
                <a:cs typeface="Tahoma" panose="020B0604030504040204" pitchFamily="34" charset="0"/>
              </a:rPr>
              <a:t>Now, no one likes their food to arrive cold, but most of the time this is a common lapse with every food delivery app.</a:t>
            </a:r>
          </a:p>
          <a:p>
            <a:pPr algn="just"/>
            <a:endParaRPr lang="en-US" sz="2000" dirty="0">
              <a:latin typeface="Tahoma" panose="020B0604030504040204" pitchFamily="34" charset="0"/>
              <a:ea typeface="Tahoma" panose="020B0604030504040204" pitchFamily="34" charset="0"/>
              <a:cs typeface="Tahoma" panose="020B0604030504040204" pitchFamily="34" charset="0"/>
            </a:endParaRPr>
          </a:p>
          <a:p>
            <a:pPr algn="just"/>
            <a:r>
              <a:rPr lang="en-US" sz="2000" dirty="0">
                <a:latin typeface="Tahoma" panose="020B0604030504040204" pitchFamily="34" charset="0"/>
                <a:ea typeface="Tahoma" panose="020B0604030504040204" pitchFamily="34" charset="0"/>
                <a:cs typeface="Tahoma" panose="020B0604030504040204" pitchFamily="34" charset="0"/>
              </a:rPr>
              <a:t>This problem arises due to various factors, but a major one is taking the longer route or getting stuck in traffic.</a:t>
            </a:r>
          </a:p>
          <a:p>
            <a:pPr algn="just"/>
            <a:endParaRPr lang="en-US" sz="2000" dirty="0">
              <a:latin typeface="Tahoma" panose="020B0604030504040204" pitchFamily="34" charset="0"/>
              <a:ea typeface="Tahoma" panose="020B0604030504040204" pitchFamily="34" charset="0"/>
              <a:cs typeface="Tahoma" panose="020B0604030504040204" pitchFamily="34" charset="0"/>
            </a:endParaRPr>
          </a:p>
          <a:p>
            <a:pPr algn="just"/>
            <a:r>
              <a:rPr lang="en-US" sz="2000" dirty="0">
                <a:latin typeface="Tahoma" panose="020B0604030504040204" pitchFamily="34" charset="0"/>
                <a:ea typeface="Tahoma" panose="020B0604030504040204" pitchFamily="34" charset="0"/>
                <a:cs typeface="Tahoma" panose="020B0604030504040204" pitchFamily="34" charset="0"/>
              </a:rPr>
              <a:t>Thus comparing multiple routes and coming up with the shortest and efficient one is invaluable.</a:t>
            </a:r>
          </a:p>
          <a:p>
            <a:pPr algn="just"/>
            <a:endParaRPr lang="en-US" sz="2000" dirty="0">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CustomShape 1"/>
          <p:cNvSpPr/>
          <p:nvPr/>
        </p:nvSpPr>
        <p:spPr>
          <a:xfrm>
            <a:off x="61200" y="1800"/>
            <a:ext cx="12186360" cy="118152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gn="ctr">
              <a:lnSpc>
                <a:spcPct val="100000"/>
              </a:lnSpc>
            </a:pPr>
            <a:r>
              <a:rPr lang="en-US" sz="4400" b="1" strike="noStrike" spc="-1" dirty="0">
                <a:solidFill>
                  <a:srgbClr val="17375E"/>
                </a:solidFill>
                <a:latin typeface="Copperplate Gothic Bold" panose="020E0705020206020404" pitchFamily="34" charset="0"/>
                <a:ea typeface="Calibri"/>
              </a:rPr>
              <a:t>Literature Survey</a:t>
            </a:r>
            <a:endParaRPr lang="en-GB" sz="4400" b="0" strike="noStrike" spc="-1" dirty="0">
              <a:latin typeface="Copperplate Gothic Bold" panose="020E0705020206020404" pitchFamily="34" charset="0"/>
            </a:endParaRPr>
          </a:p>
        </p:txBody>
      </p:sp>
      <p:sp>
        <p:nvSpPr>
          <p:cNvPr id="4" name="TextBox 3">
            <a:extLst>
              <a:ext uri="{FF2B5EF4-FFF2-40B4-BE49-F238E27FC236}">
                <a16:creationId xmlns:a16="http://schemas.microsoft.com/office/drawing/2014/main" id="{0D808754-6A15-4645-9DCD-7F1D44533781}"/>
              </a:ext>
            </a:extLst>
          </p:cNvPr>
          <p:cNvSpPr txBox="1"/>
          <p:nvPr/>
        </p:nvSpPr>
        <p:spPr>
          <a:xfrm>
            <a:off x="4892634" y="1516075"/>
            <a:ext cx="6464976" cy="5078313"/>
          </a:xfrm>
          <a:prstGeom prst="rect">
            <a:avLst/>
          </a:prstGeom>
          <a:noFill/>
        </p:spPr>
        <p:txBody>
          <a:bodyPr wrap="square">
            <a:spAutoFit/>
          </a:bodyPr>
          <a:lstStyle/>
          <a:p>
            <a:pPr algn="just"/>
            <a:r>
              <a:rPr lang="en-IN" dirty="0">
                <a:latin typeface="Tahoma" panose="020B0604030504040204" pitchFamily="34" charset="0"/>
                <a:ea typeface="Tahoma" panose="020B0604030504040204" pitchFamily="34" charset="0"/>
                <a:cs typeface="Tahoma" panose="020B0604030504040204" pitchFamily="34" charset="0"/>
              </a:rPr>
              <a:t>“Time isn’t the main thing, it’s the only thing”: Miles Davis</a:t>
            </a:r>
          </a:p>
          <a:p>
            <a:pPr algn="just"/>
            <a:endParaRPr lang="en-IN" dirty="0">
              <a:latin typeface="Tahoma" panose="020B0604030504040204" pitchFamily="34" charset="0"/>
              <a:ea typeface="Tahoma" panose="020B0604030504040204" pitchFamily="34" charset="0"/>
              <a:cs typeface="Tahoma" panose="020B0604030504040204" pitchFamily="34" charset="0"/>
            </a:endParaRPr>
          </a:p>
          <a:p>
            <a:pPr marL="285750" indent="-285750" algn="just">
              <a:buFont typeface="Arial" panose="020B0604020202020204" pitchFamily="34" charset="0"/>
              <a:buChar char="•"/>
            </a:pPr>
            <a:r>
              <a:rPr lang="en-US" dirty="0">
                <a:latin typeface="Tahoma" panose="020B0604030504040204" pitchFamily="34" charset="0"/>
                <a:ea typeface="Tahoma" panose="020B0604030504040204" pitchFamily="34" charset="0"/>
                <a:cs typeface="Tahoma" panose="020B0604030504040204" pitchFamily="34" charset="0"/>
              </a:rPr>
              <a:t>Taking the reference from KAPCHNAGA ROGERS WAFULA of KABARAK UNIVERSITY, Reg No. Cs/M/0095/01/11 we can defer that an online food delivery system can be the potential next revolution of the century. The system explains how we can order the food by touch of a button and get it delivered.</a:t>
            </a:r>
            <a:endParaRPr lang="en-IN" dirty="0">
              <a:latin typeface="Tahoma" panose="020B0604030504040204" pitchFamily="34" charset="0"/>
              <a:ea typeface="Tahoma" panose="020B0604030504040204" pitchFamily="34" charset="0"/>
              <a:cs typeface="Tahoma" panose="020B0604030504040204" pitchFamily="34" charset="0"/>
            </a:endParaRPr>
          </a:p>
          <a:p>
            <a:pPr algn="just"/>
            <a:endParaRPr lang="en-IN" dirty="0">
              <a:latin typeface="Tahoma" panose="020B0604030504040204" pitchFamily="34" charset="0"/>
              <a:ea typeface="Tahoma" panose="020B0604030504040204" pitchFamily="34" charset="0"/>
              <a:cs typeface="Tahoma" panose="020B0604030504040204" pitchFamily="34" charset="0"/>
            </a:endParaRPr>
          </a:p>
          <a:p>
            <a:pPr marL="285750" indent="-285750" algn="just">
              <a:buFont typeface="Arial" panose="020B0604020202020204" pitchFamily="34" charset="0"/>
              <a:buChar char="•"/>
            </a:pPr>
            <a:r>
              <a:rPr lang="en-IN" dirty="0">
                <a:latin typeface="Tahoma" panose="020B0604030504040204" pitchFamily="34" charset="0"/>
                <a:ea typeface="Tahoma" panose="020B0604030504040204" pitchFamily="34" charset="0"/>
                <a:cs typeface="Tahoma" panose="020B0604030504040204" pitchFamily="34" charset="0"/>
              </a:rPr>
              <a:t>According to Wikipedia, Dijkstra's algorithm is an algorithm for finding the shortest paths between nodes in a graph, which here have been represented by road networks. Whereas the Travelling Salesman Problem asks the following question: "Given a list of cities and the distances between each pair of nodes, what is the shortest possible route that visits each node exactly once and returns to the origin node?“</a:t>
            </a:r>
          </a:p>
          <a:p>
            <a:pPr algn="just"/>
            <a:endParaRPr lang="en-IN" dirty="0">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138600" y="398520"/>
            <a:ext cx="12186360" cy="79920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gn="ctr">
              <a:lnSpc>
                <a:spcPct val="100000"/>
              </a:lnSpc>
            </a:pPr>
            <a:r>
              <a:rPr lang="en-US" sz="4400" b="1" strike="noStrike" spc="-1" dirty="0">
                <a:solidFill>
                  <a:srgbClr val="17375E"/>
                </a:solidFill>
                <a:latin typeface="Copperplate Gothic Bold" panose="020E0705020206020404" pitchFamily="34" charset="0"/>
                <a:ea typeface="Calibri"/>
              </a:rPr>
              <a:t>Problem Statement</a:t>
            </a:r>
            <a:endParaRPr lang="en-GB" sz="4400" b="0" strike="noStrike" spc="-1" dirty="0">
              <a:latin typeface="Copperplate Gothic Bold" panose="020E0705020206020404" pitchFamily="34" charset="0"/>
            </a:endParaRPr>
          </a:p>
        </p:txBody>
      </p:sp>
      <p:sp>
        <p:nvSpPr>
          <p:cNvPr id="2" name="TextBox 1">
            <a:extLst>
              <a:ext uri="{FF2B5EF4-FFF2-40B4-BE49-F238E27FC236}">
                <a16:creationId xmlns:a16="http://schemas.microsoft.com/office/drawing/2014/main" id="{7A7DA3DE-10E0-48BA-A6B4-BFDF79DE3068}"/>
              </a:ext>
            </a:extLst>
          </p:cNvPr>
          <p:cNvSpPr txBox="1"/>
          <p:nvPr/>
        </p:nvSpPr>
        <p:spPr>
          <a:xfrm>
            <a:off x="4845132" y="2179836"/>
            <a:ext cx="6662057" cy="3340979"/>
          </a:xfrm>
          <a:prstGeom prst="rect">
            <a:avLst/>
          </a:prstGeom>
          <a:noFill/>
        </p:spPr>
        <p:txBody>
          <a:bodyPr wrap="square" rtlCol="0">
            <a:spAutoFit/>
          </a:bodyPr>
          <a:lstStyle/>
          <a:p>
            <a:pPr algn="just">
              <a:lnSpc>
                <a:spcPct val="150000"/>
              </a:lnSpc>
            </a:pPr>
            <a:r>
              <a:rPr lang="en-IN" sz="2400" dirty="0">
                <a:latin typeface="Tahoma" panose="020B0604030504040204" pitchFamily="34" charset="0"/>
                <a:ea typeface="Tahoma" panose="020B0604030504040204" pitchFamily="34" charset="0"/>
                <a:cs typeface="Tahoma" panose="020B0604030504040204" pitchFamily="34" charset="0"/>
              </a:rPr>
              <a:t>The problem with food service industry is that restaurants are not realizing the efficiencies that would result from better application of technology in their daily operations such as identifying an efficient and effective route for multiple deliveries along the path.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CustomShape 1"/>
          <p:cNvSpPr/>
          <p:nvPr/>
        </p:nvSpPr>
        <p:spPr>
          <a:xfrm>
            <a:off x="110880" y="205920"/>
            <a:ext cx="12186360" cy="1088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gn="ctr">
              <a:lnSpc>
                <a:spcPct val="100000"/>
              </a:lnSpc>
            </a:pPr>
            <a:r>
              <a:rPr lang="en-US" sz="4400" b="1" strike="noStrike" spc="-1" dirty="0">
                <a:solidFill>
                  <a:srgbClr val="17375E"/>
                </a:solidFill>
                <a:latin typeface="Copperplate Gothic Bold" panose="020E0705020206020404" pitchFamily="34" charset="0"/>
                <a:ea typeface="Calibri"/>
              </a:rPr>
              <a:t>Objective</a:t>
            </a:r>
            <a:endParaRPr lang="en-GB" sz="4400" b="0" strike="noStrike" spc="-1" dirty="0">
              <a:latin typeface="Copperplate Gothic Bold" panose="020E0705020206020404" pitchFamily="34" charset="0"/>
            </a:endParaRPr>
          </a:p>
        </p:txBody>
      </p:sp>
      <p:sp>
        <p:nvSpPr>
          <p:cNvPr id="5" name="CustomShape 2">
            <a:extLst>
              <a:ext uri="{FF2B5EF4-FFF2-40B4-BE49-F238E27FC236}">
                <a16:creationId xmlns:a16="http://schemas.microsoft.com/office/drawing/2014/main" id="{84E253C2-40CB-4CDA-9324-EB2F5264D305}"/>
              </a:ext>
            </a:extLst>
          </p:cNvPr>
          <p:cNvSpPr/>
          <p:nvPr/>
        </p:nvSpPr>
        <p:spPr>
          <a:xfrm>
            <a:off x="5211420" y="2277171"/>
            <a:ext cx="6070138" cy="3339525"/>
          </a:xfrm>
          <a:prstGeom prst="rect">
            <a:avLst/>
          </a:prstGeom>
          <a:noFill/>
          <a:ln w="12600">
            <a:noFill/>
          </a:ln>
        </p:spPr>
        <p:style>
          <a:lnRef idx="0">
            <a:scrgbClr r="0" g="0" b="0"/>
          </a:lnRef>
          <a:fillRef idx="0">
            <a:scrgbClr r="0" g="0" b="0"/>
          </a:fillRef>
          <a:effectRef idx="0">
            <a:scrgbClr r="0" g="0" b="0"/>
          </a:effectRef>
          <a:fontRef idx="minor"/>
        </p:style>
        <p:txBody>
          <a:bodyPr wrap="square" lIns="45720" tIns="45000" rIns="45720" bIns="45000">
            <a:spAutoFit/>
          </a:bodyPr>
          <a:lstStyle/>
          <a:p>
            <a:pPr algn="just">
              <a:lnSpc>
                <a:spcPct val="150000"/>
              </a:lnSpc>
            </a:pPr>
            <a:r>
              <a:rPr lang="en-IN" sz="2400" dirty="0">
                <a:latin typeface="Tahoma" panose="020B0604030504040204" pitchFamily="34" charset="0"/>
                <a:ea typeface="Tahoma" panose="020B0604030504040204" pitchFamily="34" charset="0"/>
                <a:cs typeface="Tahoma" panose="020B0604030504040204" pitchFamily="34" charset="0"/>
              </a:rPr>
              <a:t>Analysis of the shortest path from source node to destination by comparative study of shortest path calculation algorithms and time calculation on basis of several factors like congestion, slopes, highways, road condition to generate time efficient system.</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DD22D-B3DE-451C-B72C-8BC2DCFE8F3B}"/>
              </a:ext>
            </a:extLst>
          </p:cNvPr>
          <p:cNvSpPr>
            <a:spLocks noGrp="1"/>
          </p:cNvSpPr>
          <p:nvPr>
            <p:ph type="title"/>
          </p:nvPr>
        </p:nvSpPr>
        <p:spPr/>
        <p:txBody>
          <a:bodyPr/>
          <a:lstStyle/>
          <a:p>
            <a:pPr algn="ctr"/>
            <a:r>
              <a:rPr lang="en-IN" dirty="0">
                <a:latin typeface="Copperplate Gothic Bold" panose="020E0705020206020404" pitchFamily="34" charset="0"/>
              </a:rPr>
              <a:t>Application Of the Project</a:t>
            </a:r>
          </a:p>
        </p:txBody>
      </p:sp>
      <p:sp>
        <p:nvSpPr>
          <p:cNvPr id="5" name="TextBox 2">
            <a:extLst>
              <a:ext uri="{FF2B5EF4-FFF2-40B4-BE49-F238E27FC236}">
                <a16:creationId xmlns:a16="http://schemas.microsoft.com/office/drawing/2014/main" id="{E95C46B5-D238-43B2-9D4B-6CA10C45B6DD}"/>
              </a:ext>
            </a:extLst>
          </p:cNvPr>
          <p:cNvSpPr txBox="1"/>
          <p:nvPr/>
        </p:nvSpPr>
        <p:spPr>
          <a:xfrm>
            <a:off x="4348180" y="2377440"/>
            <a:ext cx="7539020" cy="5201296"/>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457200" indent="-457200">
              <a:lnSpc>
                <a:spcPct val="150000"/>
              </a:lnSpc>
              <a:buFont typeface="Arial" panose="020B0604020202020204" pitchFamily="34" charset="0"/>
              <a:buChar char="•"/>
            </a:pPr>
            <a:r>
              <a:rPr lang="en-US" sz="2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The area of application for this program can be on any practical food ordering website/application existing or upcoming.</a:t>
            </a:r>
          </a:p>
          <a:p>
            <a:pPr>
              <a:lnSpc>
                <a:spcPct val="150000"/>
              </a:lnSpc>
            </a:pPr>
            <a:endParaRPr lang="en-US" sz="2700"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endParaRPr>
          </a:p>
          <a:p>
            <a:pPr marL="457200" indent="-457200">
              <a:lnSpc>
                <a:spcPct val="150000"/>
              </a:lnSpc>
              <a:buFont typeface="Arial" panose="020B0604020202020204" pitchFamily="34" charset="0"/>
              <a:buChar char="•"/>
            </a:pPr>
            <a:r>
              <a:rPr lang="en-IN" sz="2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Another application of the project can be for any application performing network analysis. </a:t>
            </a:r>
            <a:endParaRPr lang="en-US" sz="2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endParaRPr>
          </a:p>
          <a:p>
            <a:pPr marL="457200" indent="-457200">
              <a:lnSpc>
                <a:spcPct val="150000"/>
              </a:lnSpc>
              <a:buFont typeface="Arial" panose="020B0604020202020204" pitchFamily="34" charset="0"/>
              <a:buChar char="•"/>
            </a:pPr>
            <a:endParaRPr lang="en-US" sz="2400" dirty="0">
              <a:ln w="0"/>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endParaRPr>
          </a:p>
          <a:p>
            <a:pPr marL="457200" indent="-457200">
              <a:lnSpc>
                <a:spcPct val="150000"/>
              </a:lnSpc>
              <a:buFont typeface="Arial" panose="020B0604020202020204" pitchFamily="34" charset="0"/>
              <a:buChar char="•"/>
            </a:pPr>
            <a:endParaRPr lang="en-US" sz="2700"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en-US" sz="2700"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219444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63C6FB7-8872-4B98-B462-8AD975149AD8}"/>
              </a:ext>
            </a:extLst>
          </p:cNvPr>
          <p:cNvPicPr>
            <a:picLocks noChangeAspect="1"/>
          </p:cNvPicPr>
          <p:nvPr/>
        </p:nvPicPr>
        <p:blipFill rotWithShape="1">
          <a:blip r:embed="rId2"/>
          <a:srcRect l="45" t="733" r="-1" b="-603"/>
          <a:stretch/>
        </p:blipFill>
        <p:spPr>
          <a:xfrm>
            <a:off x="5161607" y="1920834"/>
            <a:ext cx="5630549" cy="3280558"/>
          </a:xfrm>
          <a:prstGeom prst="rect">
            <a:avLst/>
          </a:prstGeom>
        </p:spPr>
      </p:pic>
      <p:sp>
        <p:nvSpPr>
          <p:cNvPr id="6" name="Title 1">
            <a:extLst>
              <a:ext uri="{FF2B5EF4-FFF2-40B4-BE49-F238E27FC236}">
                <a16:creationId xmlns:a16="http://schemas.microsoft.com/office/drawing/2014/main" id="{D08415DA-3EA8-4F20-9BA7-799A7F6F6DC0}"/>
              </a:ext>
            </a:extLst>
          </p:cNvPr>
          <p:cNvSpPr>
            <a:spLocks noGrp="1"/>
          </p:cNvSpPr>
          <p:nvPr>
            <p:ph type="title"/>
          </p:nvPr>
        </p:nvSpPr>
        <p:spPr>
          <a:xfrm>
            <a:off x="609600" y="273050"/>
            <a:ext cx="10972800" cy="1144588"/>
          </a:xfrm>
        </p:spPr>
        <p:txBody>
          <a:bodyPr/>
          <a:lstStyle/>
          <a:p>
            <a:pPr algn="ctr"/>
            <a:r>
              <a:rPr lang="en-IN" dirty="0">
                <a:latin typeface="Copperplate Gothic Bold" panose="020E0705020206020404" pitchFamily="34" charset="0"/>
              </a:rPr>
              <a:t> libraries used</a:t>
            </a:r>
          </a:p>
        </p:txBody>
      </p:sp>
    </p:spTree>
    <p:extLst>
      <p:ext uri="{BB962C8B-B14F-4D97-AF65-F5344CB8AC3E}">
        <p14:creationId xmlns:p14="http://schemas.microsoft.com/office/powerpoint/2010/main" val="37253120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3846</TotalTime>
  <Words>1729</Words>
  <Application>Microsoft Office PowerPoint</Application>
  <PresentationFormat>Widescreen</PresentationFormat>
  <Paragraphs>253</Paragraphs>
  <Slides>34</Slides>
  <Notes>0</Notes>
  <HiddenSlides>0</HiddenSlides>
  <MMClips>0</MMClips>
  <ScaleCrop>false</ScaleCrop>
  <HeadingPairs>
    <vt:vector size="6" baseType="variant">
      <vt:variant>
        <vt:lpstr>Fonts Used</vt:lpstr>
      </vt:variant>
      <vt:variant>
        <vt:i4>8</vt:i4>
      </vt:variant>
      <vt:variant>
        <vt:lpstr>Theme</vt:lpstr>
      </vt:variant>
      <vt:variant>
        <vt:i4>5</vt:i4>
      </vt:variant>
      <vt:variant>
        <vt:lpstr>Slide Titles</vt:lpstr>
      </vt:variant>
      <vt:variant>
        <vt:i4>34</vt:i4>
      </vt:variant>
    </vt:vector>
  </HeadingPairs>
  <TitlesOfParts>
    <vt:vector size="47" baseType="lpstr">
      <vt:lpstr>Arial</vt:lpstr>
      <vt:lpstr>Calibri</vt:lpstr>
      <vt:lpstr>Copperplate Gothic Bold</vt:lpstr>
      <vt:lpstr>Roboto</vt:lpstr>
      <vt:lpstr>Symbol</vt:lpstr>
      <vt:lpstr>Tahoma</vt:lpstr>
      <vt:lpstr>urw-din</vt:lpstr>
      <vt:lpstr>Wingdings</vt:lpstr>
      <vt:lpstr>Office Theme</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Application Of the Project</vt:lpstr>
      <vt:lpstr> libraries used</vt:lpstr>
      <vt:lpstr>PowerPoint Presentation</vt:lpstr>
      <vt:lpstr>PowerPoint Presentation</vt:lpstr>
      <vt:lpstr>PowerPoint Presentation</vt:lpstr>
      <vt:lpstr>PowerPoint Presentation</vt:lpstr>
      <vt:lpstr>Flowchart: Dijkstra</vt:lpstr>
      <vt:lpstr>Flowchart: Traveling salesman problem</vt:lpstr>
      <vt:lpstr>Flowchart: Time calculation</vt:lpstr>
      <vt:lpstr>Diagrams: Use Case</vt:lpstr>
      <vt:lpstr>Diagrams: Class </vt:lpstr>
      <vt:lpstr>Diagrams:  Activity</vt:lpstr>
      <vt:lpstr>Diagrams: Sequence  </vt:lpstr>
      <vt:lpstr>Methodology: Pseudo code</vt:lpstr>
      <vt:lpstr>PowerPoint Presentation</vt:lpstr>
      <vt:lpstr>PowerPoint Presentation</vt:lpstr>
      <vt:lpstr>Test cases  </vt:lpstr>
      <vt:lpstr>Test cases  </vt:lpstr>
      <vt:lpstr>PowerPoint Presentation</vt:lpstr>
      <vt:lpstr>Program Output </vt:lpstr>
      <vt:lpstr>PowerPoint Presentation</vt:lpstr>
      <vt:lpstr>PowerPoint Presentation</vt:lpstr>
      <vt:lpstr>Swot analysis</vt:lpstr>
      <vt:lpstr>Swot analysis</vt:lpstr>
      <vt:lpstr>Swot analysis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Kartik Chawla</dc:creator>
  <dc:description/>
  <cp:lastModifiedBy>Aditi Singh</cp:lastModifiedBy>
  <cp:revision>176</cp:revision>
  <dcterms:modified xsi:type="dcterms:W3CDTF">2021-12-12T10:26:56Z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26</vt:i4>
  </property>
</Properties>
</file>